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14"/>
  </p:notesMasterIdLst>
  <p:handoutMasterIdLst>
    <p:handoutMasterId r:id="rId15"/>
  </p:handoutMasterIdLst>
  <p:sldIdLst>
    <p:sldId id="256" r:id="rId2"/>
    <p:sldId id="257" r:id="rId3"/>
    <p:sldId id="258" r:id="rId4"/>
    <p:sldId id="259" r:id="rId5"/>
    <p:sldId id="260" r:id="rId6"/>
    <p:sldId id="261" r:id="rId7"/>
    <p:sldId id="264" r:id="rId8"/>
    <p:sldId id="265" r:id="rId9"/>
    <p:sldId id="266" r:id="rId10"/>
    <p:sldId id="268" r:id="rId11"/>
    <p:sldId id="273" r:id="rId12"/>
    <p:sldId id="271" r:id="rId13"/>
  </p:sldIdLst>
  <p:sldSz cx="9144000" cy="5143500" type="screen16x9"/>
  <p:notesSz cx="6858000" cy="9144000"/>
  <p:embeddedFontLst>
    <p:embeddedFont>
      <p:font typeface="Assistant Light" pitchFamily="2" charset="-79"/>
      <p:regular r:id="rId16"/>
      <p:bold r:id="rId17"/>
    </p:embeddedFont>
    <p:embeddedFont>
      <p:font typeface="Bahnschrift Light" panose="020B0502040204020203" pitchFamily="34" charset="0"/>
      <p:regular r:id="rId18"/>
    </p:embeddedFont>
    <p:embeddedFont>
      <p:font typeface="Fira Sans Extra Condensed Medium" panose="020B0604020202020204" charset="0"/>
      <p:regular r:id="rId19"/>
      <p:bold r:id="rId20"/>
      <p:italic r:id="rId21"/>
      <p:boldItalic r:id="rId22"/>
    </p:embeddedFont>
    <p:embeddedFont>
      <p:font typeface="Nunito Sans" pitchFamily="2" charset="-93"/>
      <p:regular r:id="rId23"/>
      <p:bold r:id="rId24"/>
      <p:italic r:id="rId25"/>
      <p:boldItalic r:id="rId26"/>
    </p:embeddedFont>
    <p:embeddedFont>
      <p:font typeface="Nunito Sans ExtraBold" pitchFamily="2" charset="-93"/>
      <p:bold r:id="rId27"/>
      <p:boldItalic r:id="rId28"/>
    </p:embeddedFont>
    <p:embeddedFont>
      <p:font typeface="Pontano Sans" panose="020B0604020202020204" charset="0"/>
      <p:regular r:id="rId29"/>
      <p:bold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760">
          <p15:clr>
            <a:srgbClr val="9AA0A6"/>
          </p15:clr>
        </p15:guide>
        <p15:guide id="2" pos="4215">
          <p15:clr>
            <a:srgbClr val="9AA0A6"/>
          </p15:clr>
        </p15:guide>
        <p15:guide id="3"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1824" y="72"/>
      </p:cViewPr>
      <p:guideLst>
        <p:guide pos="5760"/>
        <p:guide pos="4215"/>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handoutMaster" Target="handoutMasters/handout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a:extLst>
              <a:ext uri="{FF2B5EF4-FFF2-40B4-BE49-F238E27FC236}">
                <a16:creationId xmlns:a16="http://schemas.microsoft.com/office/drawing/2014/main" id="{124CCCE3-4F5C-CADA-CCD4-852000E3FB0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Chỗ dành sẵn cho Ngày tháng 2">
            <a:extLst>
              <a:ext uri="{FF2B5EF4-FFF2-40B4-BE49-F238E27FC236}">
                <a16:creationId xmlns:a16="http://schemas.microsoft.com/office/drawing/2014/main" id="{C3FDB142-250E-FF1E-1FA0-692A6215C8F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4B1AF14-F30F-43BE-BFFF-DED3567B7E1D}" type="datetimeFigureOut">
              <a:rPr lang="en-US" smtClean="0"/>
              <a:t>4/11/2023</a:t>
            </a:fld>
            <a:endParaRPr lang="en-US"/>
          </a:p>
        </p:txBody>
      </p:sp>
      <p:sp>
        <p:nvSpPr>
          <p:cNvPr id="4" name="Chỗ dành sẵn cho Chân trang 3">
            <a:extLst>
              <a:ext uri="{FF2B5EF4-FFF2-40B4-BE49-F238E27FC236}">
                <a16:creationId xmlns:a16="http://schemas.microsoft.com/office/drawing/2014/main" id="{BE819F08-20F6-64B8-7115-0CDAEE3D797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Chỗ dành sẵn cho Số hiệu Bản chiếu 4">
            <a:extLst>
              <a:ext uri="{FF2B5EF4-FFF2-40B4-BE49-F238E27FC236}">
                <a16:creationId xmlns:a16="http://schemas.microsoft.com/office/drawing/2014/main" id="{C4298D5A-5463-A9D3-A30C-507F29A1187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15AA1F-EE70-439F-8B56-6676D69C1A08}" type="slidenum">
              <a:rPr lang="en-US" smtClean="0"/>
              <a:t>‹#›</a:t>
            </a:fld>
            <a:endParaRPr lang="en-US"/>
          </a:p>
        </p:txBody>
      </p:sp>
    </p:spTree>
    <p:extLst>
      <p:ext uri="{BB962C8B-B14F-4D97-AF65-F5344CB8AC3E}">
        <p14:creationId xmlns:p14="http://schemas.microsoft.com/office/powerpoint/2010/main" val="2238642914"/>
      </p:ext>
    </p:extLst>
  </p:cSld>
  <p:clrMap bg1="lt1" tx1="dk1" bg2="lt2" tx2="dk2" accent1="accent1" accent2="accent2" accent3="accent3" accent4="accent4" accent5="accent5" accent6="accent6" hlink="hlink" folHlink="folHlink"/>
  <p:hf hdr="0" ftr="0" dt="0"/>
</p:handoutMaster>
</file>

<file path=ppt/media/image1.jpg>
</file>

<file path=ppt/media/image2.png>
</file>

<file path=ppt/media/image3.jp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8d3b44f08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8d3b44f08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5e4b937d39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5e4b937d39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8d3b44f08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8d3b44f08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5e4b937d39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5e4b937d3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5ef6e01a56_0_5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5ef6e01a56_0_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5ef6e01a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5ef6e01a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ef6e01a56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ef6e01a56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58d3b44f0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58d3b44f08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58d3b44f08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58d3b44f08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ef6e01a56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ef6e01a56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p:nvPr/>
        </p:nvSpPr>
        <p:spPr>
          <a:xfrm>
            <a:off x="5089700" y="-20175"/>
            <a:ext cx="4094650" cy="5190575"/>
          </a:xfrm>
          <a:custGeom>
            <a:avLst/>
            <a:gdLst/>
            <a:ahLst/>
            <a:cxnLst/>
            <a:rect l="l" t="t" r="r" b="b"/>
            <a:pathLst>
              <a:path w="163786" h="207623" extrusionOk="0">
                <a:moveTo>
                  <a:pt x="0" y="0"/>
                </a:moveTo>
                <a:lnTo>
                  <a:pt x="26895" y="207623"/>
                </a:lnTo>
                <a:lnTo>
                  <a:pt x="163786" y="207623"/>
                </a:lnTo>
                <a:lnTo>
                  <a:pt x="163786" y="538"/>
                </a:lnTo>
                <a:close/>
              </a:path>
            </a:pathLst>
          </a:custGeom>
          <a:solidFill>
            <a:schemeClr val="dk1"/>
          </a:solidFill>
          <a:ln>
            <a:noFill/>
          </a:ln>
        </p:spPr>
      </p:sp>
      <p:sp>
        <p:nvSpPr>
          <p:cNvPr id="10" name="Google Shape;10;p2"/>
          <p:cNvSpPr txBox="1">
            <a:spLocks noGrp="1"/>
          </p:cNvSpPr>
          <p:nvPr>
            <p:ph type="ctrTitle"/>
          </p:nvPr>
        </p:nvSpPr>
        <p:spPr>
          <a:xfrm>
            <a:off x="4863802" y="1290175"/>
            <a:ext cx="36396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Font typeface="Nunito Sans ExtraBold"/>
              <a:buNone/>
              <a:defRPr sz="3000">
                <a:solidFill>
                  <a:schemeClr val="lt1"/>
                </a:solidFill>
                <a:latin typeface="Nunito Sans ExtraBold"/>
                <a:ea typeface="Nunito Sans ExtraBold"/>
                <a:cs typeface="Nunito Sans ExtraBold"/>
                <a:sym typeface="Nunito Sans ExtraBold"/>
              </a:defRPr>
            </a:lvl1pPr>
            <a:lvl2pPr lvl="1" algn="r" rtl="0">
              <a:spcBef>
                <a:spcPts val="0"/>
              </a:spcBef>
              <a:spcAft>
                <a:spcPts val="0"/>
              </a:spcAft>
              <a:buClr>
                <a:schemeClr val="lt1"/>
              </a:buClr>
              <a:buSzPts val="3000"/>
              <a:buNone/>
              <a:defRPr sz="3000">
                <a:solidFill>
                  <a:schemeClr val="lt1"/>
                </a:solidFill>
              </a:defRPr>
            </a:lvl2pPr>
            <a:lvl3pPr lvl="2" algn="r" rtl="0">
              <a:spcBef>
                <a:spcPts val="0"/>
              </a:spcBef>
              <a:spcAft>
                <a:spcPts val="0"/>
              </a:spcAft>
              <a:buClr>
                <a:schemeClr val="lt1"/>
              </a:buClr>
              <a:buSzPts val="3000"/>
              <a:buNone/>
              <a:defRPr sz="3000">
                <a:solidFill>
                  <a:schemeClr val="lt1"/>
                </a:solidFill>
              </a:defRPr>
            </a:lvl3pPr>
            <a:lvl4pPr lvl="3" algn="r" rtl="0">
              <a:spcBef>
                <a:spcPts val="0"/>
              </a:spcBef>
              <a:spcAft>
                <a:spcPts val="0"/>
              </a:spcAft>
              <a:buClr>
                <a:schemeClr val="lt1"/>
              </a:buClr>
              <a:buSzPts val="3000"/>
              <a:buNone/>
              <a:defRPr sz="3000">
                <a:solidFill>
                  <a:schemeClr val="lt1"/>
                </a:solidFill>
              </a:defRPr>
            </a:lvl4pPr>
            <a:lvl5pPr lvl="4" algn="r" rtl="0">
              <a:spcBef>
                <a:spcPts val="0"/>
              </a:spcBef>
              <a:spcAft>
                <a:spcPts val="0"/>
              </a:spcAft>
              <a:buClr>
                <a:schemeClr val="lt1"/>
              </a:buClr>
              <a:buSzPts val="3000"/>
              <a:buNone/>
              <a:defRPr sz="3000">
                <a:solidFill>
                  <a:schemeClr val="lt1"/>
                </a:solidFill>
              </a:defRPr>
            </a:lvl5pPr>
            <a:lvl6pPr lvl="5" algn="r" rtl="0">
              <a:spcBef>
                <a:spcPts val="0"/>
              </a:spcBef>
              <a:spcAft>
                <a:spcPts val="0"/>
              </a:spcAft>
              <a:buClr>
                <a:schemeClr val="lt1"/>
              </a:buClr>
              <a:buSzPts val="3000"/>
              <a:buNone/>
              <a:defRPr sz="3000">
                <a:solidFill>
                  <a:schemeClr val="lt1"/>
                </a:solidFill>
              </a:defRPr>
            </a:lvl6pPr>
            <a:lvl7pPr lvl="6" algn="r" rtl="0">
              <a:spcBef>
                <a:spcPts val="0"/>
              </a:spcBef>
              <a:spcAft>
                <a:spcPts val="0"/>
              </a:spcAft>
              <a:buClr>
                <a:schemeClr val="lt1"/>
              </a:buClr>
              <a:buSzPts val="3000"/>
              <a:buNone/>
              <a:defRPr sz="3000">
                <a:solidFill>
                  <a:schemeClr val="lt1"/>
                </a:solidFill>
              </a:defRPr>
            </a:lvl7pPr>
            <a:lvl8pPr lvl="7" algn="r" rtl="0">
              <a:spcBef>
                <a:spcPts val="0"/>
              </a:spcBef>
              <a:spcAft>
                <a:spcPts val="0"/>
              </a:spcAft>
              <a:buClr>
                <a:schemeClr val="lt1"/>
              </a:buClr>
              <a:buSzPts val="3000"/>
              <a:buNone/>
              <a:defRPr sz="3000">
                <a:solidFill>
                  <a:schemeClr val="lt1"/>
                </a:solidFill>
              </a:defRPr>
            </a:lvl8pPr>
            <a:lvl9pPr lvl="8" algn="r" rtl="0">
              <a:spcBef>
                <a:spcPts val="0"/>
              </a:spcBef>
              <a:spcAft>
                <a:spcPts val="0"/>
              </a:spcAft>
              <a:buClr>
                <a:schemeClr val="lt1"/>
              </a:buClr>
              <a:buSzPts val="3000"/>
              <a:buNone/>
              <a:defRPr sz="3000">
                <a:solidFill>
                  <a:schemeClr val="lt1"/>
                </a:solidFill>
              </a:defRPr>
            </a:lvl9pPr>
          </a:lstStyle>
          <a:p>
            <a:endParaRPr/>
          </a:p>
        </p:txBody>
      </p:sp>
      <p:sp>
        <p:nvSpPr>
          <p:cNvPr id="11" name="Google Shape;11;p2"/>
          <p:cNvSpPr txBox="1">
            <a:spLocks noGrp="1"/>
          </p:cNvSpPr>
          <p:nvPr>
            <p:ph type="subTitle" idx="1"/>
          </p:nvPr>
        </p:nvSpPr>
        <p:spPr>
          <a:xfrm>
            <a:off x="4151302" y="27576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lt1"/>
              </a:buClr>
              <a:buSzPts val="1200"/>
              <a:buFont typeface="Pontano Sans"/>
              <a:buNone/>
              <a:defRPr>
                <a:solidFill>
                  <a:schemeClr val="lt1"/>
                </a:solidFill>
                <a:latin typeface="Pontano Sans"/>
                <a:ea typeface="Pontano Sans"/>
                <a:cs typeface="Pontano Sans"/>
                <a:sym typeface="Pontano Sans"/>
              </a:defRPr>
            </a:lvl1pPr>
            <a:lvl2pPr lvl="1"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2pPr>
            <a:lvl3pPr lvl="2"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3pPr>
            <a:lvl4pPr lvl="3"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4pPr>
            <a:lvl5pPr lvl="4"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5pPr>
            <a:lvl6pPr lvl="5"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6pPr>
            <a:lvl7pPr lvl="6"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7pPr>
            <a:lvl8pPr lvl="7"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8pPr>
            <a:lvl9pPr lvl="8"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9pPr>
          </a:lstStyle>
          <a:p>
            <a:endParaRPr/>
          </a:p>
        </p:txBody>
      </p:sp>
    </p:spTree>
  </p:cSld>
  <p:clrMapOvr>
    <a:masterClrMapping/>
  </p:clrMapOvr>
  <p:transition spd="slow">
    <p:push dir="u"/>
  </p:transition>
  <p:extLst>
    <p:ext uri="{DCECCB84-F9BA-43D5-87BE-67443E8EF086}">
      <p15:sldGuideLst xmlns:p15="http://schemas.microsoft.com/office/powerpoint/2012/main">
        <p15:guide id="1" pos="2551">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Design 2">
  <p:cSld name="Title + Design 2">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Tree>
    <p:extLst>
      <p:ext uri="{BB962C8B-B14F-4D97-AF65-F5344CB8AC3E}">
        <p14:creationId xmlns:p14="http://schemas.microsoft.com/office/powerpoint/2010/main" val="3362532041"/>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7">
    <p:spTree>
      <p:nvGrpSpPr>
        <p:cNvPr id="1" name="Shape 12"/>
        <p:cNvGrpSpPr/>
        <p:nvPr/>
      </p:nvGrpSpPr>
      <p:grpSpPr>
        <a:xfrm>
          <a:off x="0" y="0"/>
          <a:ext cx="0" cy="0"/>
          <a:chOff x="0" y="0"/>
          <a:chExt cx="0" cy="0"/>
        </a:xfrm>
      </p:grpSpPr>
      <p:sp>
        <p:nvSpPr>
          <p:cNvPr id="13" name="Google Shape;13;p3"/>
          <p:cNvSpPr/>
          <p:nvPr/>
        </p:nvSpPr>
        <p:spPr>
          <a:xfrm>
            <a:off x="2999400" y="3305175"/>
            <a:ext cx="519300" cy="449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p:nvPr/>
        </p:nvSpPr>
        <p:spPr>
          <a:xfrm>
            <a:off x="5611575" y="3305175"/>
            <a:ext cx="519300" cy="449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1690650" y="1925050"/>
            <a:ext cx="519300" cy="449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312350" y="1925050"/>
            <a:ext cx="519300" cy="449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6980125" y="1925050"/>
            <a:ext cx="519300" cy="449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6586" y="-40475"/>
            <a:ext cx="9180576" cy="1384272"/>
            <a:chOff x="0" y="-40481"/>
            <a:chExt cx="9144000" cy="1384272"/>
          </a:xfrm>
        </p:grpSpPr>
        <p:sp>
          <p:nvSpPr>
            <p:cNvPr id="19" name="Google Shape;19;p3"/>
            <p:cNvSpPr/>
            <p:nvPr/>
          </p:nvSpPr>
          <p:spPr>
            <a:xfrm rot="10800000">
              <a:off x="1200" y="799890"/>
              <a:ext cx="9142800" cy="543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0" y="-40481"/>
              <a:ext cx="9144000" cy="85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subTitle" idx="1"/>
          </p:nvPr>
        </p:nvSpPr>
        <p:spPr>
          <a:xfrm>
            <a:off x="967738" y="2671150"/>
            <a:ext cx="19650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22" name="Google Shape;22;p3"/>
          <p:cNvSpPr txBox="1">
            <a:spLocks noGrp="1"/>
          </p:cNvSpPr>
          <p:nvPr>
            <p:ph type="ctrTitle"/>
          </p:nvPr>
        </p:nvSpPr>
        <p:spPr>
          <a:xfrm>
            <a:off x="1152088" y="2340556"/>
            <a:ext cx="159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23" name="Google Shape;23;p3"/>
          <p:cNvSpPr txBox="1">
            <a:spLocks noGrp="1"/>
          </p:cNvSpPr>
          <p:nvPr>
            <p:ph type="subTitle" idx="2"/>
          </p:nvPr>
        </p:nvSpPr>
        <p:spPr>
          <a:xfrm>
            <a:off x="3589500" y="2671150"/>
            <a:ext cx="19650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24" name="Google Shape;24;p3"/>
          <p:cNvSpPr txBox="1">
            <a:spLocks noGrp="1"/>
          </p:cNvSpPr>
          <p:nvPr>
            <p:ph type="ctrTitle" idx="3"/>
          </p:nvPr>
        </p:nvSpPr>
        <p:spPr>
          <a:xfrm>
            <a:off x="3773838" y="2340556"/>
            <a:ext cx="159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25" name="Google Shape;25;p3"/>
          <p:cNvSpPr txBox="1">
            <a:spLocks noGrp="1"/>
          </p:cNvSpPr>
          <p:nvPr>
            <p:ph type="subTitle" idx="4"/>
          </p:nvPr>
        </p:nvSpPr>
        <p:spPr>
          <a:xfrm>
            <a:off x="6264526" y="2671150"/>
            <a:ext cx="19650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26" name="Google Shape;26;p3"/>
          <p:cNvSpPr txBox="1">
            <a:spLocks noGrp="1"/>
          </p:cNvSpPr>
          <p:nvPr>
            <p:ph type="ctrTitle" idx="5"/>
          </p:nvPr>
        </p:nvSpPr>
        <p:spPr>
          <a:xfrm>
            <a:off x="6448876" y="2340556"/>
            <a:ext cx="159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27" name="Google Shape;27;p3"/>
          <p:cNvSpPr txBox="1">
            <a:spLocks noGrp="1"/>
          </p:cNvSpPr>
          <p:nvPr>
            <p:ph type="subTitle" idx="6"/>
          </p:nvPr>
        </p:nvSpPr>
        <p:spPr>
          <a:xfrm>
            <a:off x="2271011" y="4031100"/>
            <a:ext cx="19650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28" name="Google Shape;28;p3"/>
          <p:cNvSpPr txBox="1">
            <a:spLocks noGrp="1"/>
          </p:cNvSpPr>
          <p:nvPr>
            <p:ph type="ctrTitle" idx="7"/>
          </p:nvPr>
        </p:nvSpPr>
        <p:spPr>
          <a:xfrm>
            <a:off x="2455361" y="3700506"/>
            <a:ext cx="159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29" name="Google Shape;29;p3"/>
          <p:cNvSpPr txBox="1">
            <a:spLocks noGrp="1"/>
          </p:cNvSpPr>
          <p:nvPr>
            <p:ph type="subTitle" idx="8"/>
          </p:nvPr>
        </p:nvSpPr>
        <p:spPr>
          <a:xfrm>
            <a:off x="4892774" y="4031100"/>
            <a:ext cx="19650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30" name="Google Shape;30;p3"/>
          <p:cNvSpPr txBox="1">
            <a:spLocks noGrp="1"/>
          </p:cNvSpPr>
          <p:nvPr>
            <p:ph type="ctrTitle" idx="9"/>
          </p:nvPr>
        </p:nvSpPr>
        <p:spPr>
          <a:xfrm>
            <a:off x="5077124" y="3700506"/>
            <a:ext cx="159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31" name="Google Shape;31;p3"/>
          <p:cNvSpPr txBox="1">
            <a:spLocks noGrp="1"/>
          </p:cNvSpPr>
          <p:nvPr>
            <p:ph type="ctrTitle" idx="13"/>
          </p:nvPr>
        </p:nvSpPr>
        <p:spPr>
          <a:xfrm>
            <a:off x="3080975" y="398750"/>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1pPr>
            <a:lvl2pPr lvl="1"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2pPr>
            <a:lvl3pPr lvl="2"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3pPr>
            <a:lvl4pPr lvl="3"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4pPr>
            <a:lvl5pPr lvl="4"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5pPr>
            <a:lvl6pPr lvl="5"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6pPr>
            <a:lvl7pPr lvl="6"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7pPr>
            <a:lvl8pPr lvl="7"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8pPr>
            <a:lvl9pPr lvl="8"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9pPr>
          </a:lstStyle>
          <a:p>
            <a:endParaRPr/>
          </a:p>
        </p:txBody>
      </p:sp>
      <p:sp>
        <p:nvSpPr>
          <p:cNvPr id="32" name="Google Shape;32;p3"/>
          <p:cNvSpPr txBox="1">
            <a:spLocks noGrp="1"/>
          </p:cNvSpPr>
          <p:nvPr>
            <p:ph type="title" idx="14" hasCustomPrompt="1"/>
          </p:nvPr>
        </p:nvSpPr>
        <p:spPr>
          <a:xfrm>
            <a:off x="1575838" y="2012475"/>
            <a:ext cx="748800" cy="30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3" name="Google Shape;33;p3"/>
          <p:cNvSpPr txBox="1">
            <a:spLocks noGrp="1"/>
          </p:cNvSpPr>
          <p:nvPr>
            <p:ph type="title" idx="15" hasCustomPrompt="1"/>
          </p:nvPr>
        </p:nvSpPr>
        <p:spPr>
          <a:xfrm>
            <a:off x="4197618" y="2012475"/>
            <a:ext cx="748800" cy="30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3"/>
          <p:cNvSpPr txBox="1">
            <a:spLocks noGrp="1"/>
          </p:cNvSpPr>
          <p:nvPr>
            <p:ph type="title" idx="16" hasCustomPrompt="1"/>
          </p:nvPr>
        </p:nvSpPr>
        <p:spPr>
          <a:xfrm>
            <a:off x="6872626" y="2012475"/>
            <a:ext cx="748800" cy="30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5" name="Google Shape;35;p3"/>
          <p:cNvSpPr txBox="1">
            <a:spLocks noGrp="1"/>
          </p:cNvSpPr>
          <p:nvPr>
            <p:ph type="title" idx="17" hasCustomPrompt="1"/>
          </p:nvPr>
        </p:nvSpPr>
        <p:spPr>
          <a:xfrm>
            <a:off x="2879111" y="3386650"/>
            <a:ext cx="748800" cy="30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6" name="Google Shape;36;p3"/>
          <p:cNvSpPr txBox="1">
            <a:spLocks noGrp="1"/>
          </p:cNvSpPr>
          <p:nvPr>
            <p:ph type="title" idx="18" hasCustomPrompt="1"/>
          </p:nvPr>
        </p:nvSpPr>
        <p:spPr>
          <a:xfrm>
            <a:off x="5500879" y="3386650"/>
            <a:ext cx="748800" cy="30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1">
  <p:cSld name="CUSTOM_18">
    <p:spTree>
      <p:nvGrpSpPr>
        <p:cNvPr id="1" name="Shape 37"/>
        <p:cNvGrpSpPr/>
        <p:nvPr/>
      </p:nvGrpSpPr>
      <p:grpSpPr>
        <a:xfrm>
          <a:off x="0" y="0"/>
          <a:ext cx="0" cy="0"/>
          <a:chOff x="0" y="0"/>
          <a:chExt cx="0" cy="0"/>
        </a:xfrm>
      </p:grpSpPr>
      <p:sp>
        <p:nvSpPr>
          <p:cNvPr id="38" name="Google Shape;38;p4"/>
          <p:cNvSpPr/>
          <p:nvPr/>
        </p:nvSpPr>
        <p:spPr>
          <a:xfrm>
            <a:off x="-1152650" y="-437650"/>
            <a:ext cx="6000900" cy="57147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4362575" y="-437650"/>
            <a:ext cx="6000900" cy="5714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txBox="1">
            <a:spLocks noGrp="1"/>
          </p:cNvSpPr>
          <p:nvPr>
            <p:ph type="ctrTitle"/>
          </p:nvPr>
        </p:nvSpPr>
        <p:spPr>
          <a:xfrm flipH="1">
            <a:off x="1889225" y="2355535"/>
            <a:ext cx="3281400" cy="8031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1" name="Google Shape;41;p4"/>
          <p:cNvSpPr txBox="1">
            <a:spLocks noGrp="1"/>
          </p:cNvSpPr>
          <p:nvPr>
            <p:ph type="title" idx="2" hasCustomPrompt="1"/>
          </p:nvPr>
        </p:nvSpPr>
        <p:spPr>
          <a:xfrm flipH="1">
            <a:off x="1889225" y="1753435"/>
            <a:ext cx="2979300" cy="7545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p:cSld name="CUSTOM_12">
    <p:spTree>
      <p:nvGrpSpPr>
        <p:cNvPr id="1" name="Shape 42"/>
        <p:cNvGrpSpPr/>
        <p:nvPr/>
      </p:nvGrpSpPr>
      <p:grpSpPr>
        <a:xfrm>
          <a:off x="0" y="0"/>
          <a:ext cx="0" cy="0"/>
          <a:chOff x="0" y="0"/>
          <a:chExt cx="0" cy="0"/>
        </a:xfrm>
      </p:grpSpPr>
      <p:sp>
        <p:nvSpPr>
          <p:cNvPr id="43" name="Google Shape;43;p5"/>
          <p:cNvSpPr/>
          <p:nvPr/>
        </p:nvSpPr>
        <p:spPr>
          <a:xfrm flipH="1">
            <a:off x="-447675" y="-42125"/>
            <a:ext cx="5743575" cy="5200650"/>
          </a:xfrm>
          <a:custGeom>
            <a:avLst/>
            <a:gdLst/>
            <a:ahLst/>
            <a:cxnLst/>
            <a:rect l="l" t="t" r="r" b="b"/>
            <a:pathLst>
              <a:path w="229743" h="208026" extrusionOk="0">
                <a:moveTo>
                  <a:pt x="62865" y="1524"/>
                </a:moveTo>
                <a:lnTo>
                  <a:pt x="0" y="208026"/>
                </a:lnTo>
                <a:lnTo>
                  <a:pt x="229743" y="208026"/>
                </a:lnTo>
                <a:lnTo>
                  <a:pt x="229743" y="0"/>
                </a:lnTo>
                <a:close/>
              </a:path>
            </a:pathLst>
          </a:custGeom>
          <a:solidFill>
            <a:schemeClr val="dk1"/>
          </a:solidFill>
          <a:ln>
            <a:noFill/>
          </a:ln>
        </p:spPr>
      </p:sp>
      <p:sp>
        <p:nvSpPr>
          <p:cNvPr id="44" name="Google Shape;44;p5"/>
          <p:cNvSpPr txBox="1">
            <a:spLocks noGrp="1"/>
          </p:cNvSpPr>
          <p:nvPr>
            <p:ph type="ctrTitle"/>
          </p:nvPr>
        </p:nvSpPr>
        <p:spPr>
          <a:xfrm>
            <a:off x="630625" y="1659512"/>
            <a:ext cx="3867300" cy="970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300"/>
              <a:buNone/>
              <a:defRPr sz="1300">
                <a:solidFill>
                  <a:schemeClr val="lt1"/>
                </a:solidFill>
              </a:defRPr>
            </a:lvl1pPr>
            <a:lvl2pPr lvl="1" rtl="0">
              <a:spcBef>
                <a:spcPts val="0"/>
              </a:spcBef>
              <a:spcAft>
                <a:spcPts val="0"/>
              </a:spcAft>
              <a:buClr>
                <a:schemeClr val="lt1"/>
              </a:buClr>
              <a:buSzPts val="1300"/>
              <a:buNone/>
              <a:defRPr sz="1300">
                <a:solidFill>
                  <a:schemeClr val="lt1"/>
                </a:solidFill>
              </a:defRPr>
            </a:lvl2pPr>
            <a:lvl3pPr lvl="2" rtl="0">
              <a:spcBef>
                <a:spcPts val="0"/>
              </a:spcBef>
              <a:spcAft>
                <a:spcPts val="0"/>
              </a:spcAft>
              <a:buClr>
                <a:schemeClr val="lt1"/>
              </a:buClr>
              <a:buSzPts val="1300"/>
              <a:buNone/>
              <a:defRPr sz="1300">
                <a:solidFill>
                  <a:schemeClr val="lt1"/>
                </a:solidFill>
              </a:defRPr>
            </a:lvl3pPr>
            <a:lvl4pPr lvl="3" rtl="0">
              <a:spcBef>
                <a:spcPts val="0"/>
              </a:spcBef>
              <a:spcAft>
                <a:spcPts val="0"/>
              </a:spcAft>
              <a:buClr>
                <a:schemeClr val="lt1"/>
              </a:buClr>
              <a:buSzPts val="1300"/>
              <a:buNone/>
              <a:defRPr sz="1300">
                <a:solidFill>
                  <a:schemeClr val="lt1"/>
                </a:solidFill>
              </a:defRPr>
            </a:lvl4pPr>
            <a:lvl5pPr lvl="4" rtl="0">
              <a:spcBef>
                <a:spcPts val="0"/>
              </a:spcBef>
              <a:spcAft>
                <a:spcPts val="0"/>
              </a:spcAft>
              <a:buClr>
                <a:schemeClr val="lt1"/>
              </a:buClr>
              <a:buSzPts val="1300"/>
              <a:buNone/>
              <a:defRPr sz="1300">
                <a:solidFill>
                  <a:schemeClr val="lt1"/>
                </a:solidFill>
              </a:defRPr>
            </a:lvl5pPr>
            <a:lvl6pPr lvl="5" rtl="0">
              <a:spcBef>
                <a:spcPts val="0"/>
              </a:spcBef>
              <a:spcAft>
                <a:spcPts val="0"/>
              </a:spcAft>
              <a:buClr>
                <a:schemeClr val="lt1"/>
              </a:buClr>
              <a:buSzPts val="1300"/>
              <a:buNone/>
              <a:defRPr sz="1300">
                <a:solidFill>
                  <a:schemeClr val="lt1"/>
                </a:solidFill>
              </a:defRPr>
            </a:lvl6pPr>
            <a:lvl7pPr lvl="6" rtl="0">
              <a:spcBef>
                <a:spcPts val="0"/>
              </a:spcBef>
              <a:spcAft>
                <a:spcPts val="0"/>
              </a:spcAft>
              <a:buClr>
                <a:schemeClr val="lt1"/>
              </a:buClr>
              <a:buSzPts val="1300"/>
              <a:buNone/>
              <a:defRPr sz="1300">
                <a:solidFill>
                  <a:schemeClr val="lt1"/>
                </a:solidFill>
              </a:defRPr>
            </a:lvl7pPr>
            <a:lvl8pPr lvl="7" rtl="0">
              <a:spcBef>
                <a:spcPts val="0"/>
              </a:spcBef>
              <a:spcAft>
                <a:spcPts val="0"/>
              </a:spcAft>
              <a:buClr>
                <a:schemeClr val="lt1"/>
              </a:buClr>
              <a:buSzPts val="1300"/>
              <a:buNone/>
              <a:defRPr sz="1300">
                <a:solidFill>
                  <a:schemeClr val="lt1"/>
                </a:solidFill>
              </a:defRPr>
            </a:lvl8pPr>
            <a:lvl9pPr lvl="8" rtl="0">
              <a:spcBef>
                <a:spcPts val="0"/>
              </a:spcBef>
              <a:spcAft>
                <a:spcPts val="0"/>
              </a:spcAft>
              <a:buClr>
                <a:schemeClr val="lt1"/>
              </a:buClr>
              <a:buSzPts val="1300"/>
              <a:buNone/>
              <a:defRPr sz="1300">
                <a:solidFill>
                  <a:schemeClr val="lt1"/>
                </a:solidFill>
              </a:defRPr>
            </a:lvl9pPr>
          </a:lstStyle>
          <a:p>
            <a:endParaRPr/>
          </a:p>
        </p:txBody>
      </p:sp>
      <p:sp>
        <p:nvSpPr>
          <p:cNvPr id="45" name="Google Shape;45;p5"/>
          <p:cNvSpPr txBox="1">
            <a:spLocks noGrp="1"/>
          </p:cNvSpPr>
          <p:nvPr>
            <p:ph type="subTitle" idx="1"/>
          </p:nvPr>
        </p:nvSpPr>
        <p:spPr>
          <a:xfrm>
            <a:off x="630625" y="2513488"/>
            <a:ext cx="3340500" cy="97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100">
                <a:solidFill>
                  <a:schemeClr val="lt1"/>
                </a:solidFill>
              </a:defRPr>
            </a:lvl1pPr>
            <a:lvl2pPr lvl="1" rtl="0">
              <a:lnSpc>
                <a:spcPct val="100000"/>
              </a:lnSpc>
              <a:spcBef>
                <a:spcPts val="0"/>
              </a:spcBef>
              <a:spcAft>
                <a:spcPts val="0"/>
              </a:spcAft>
              <a:buClr>
                <a:schemeClr val="lt1"/>
              </a:buClr>
              <a:buSzPts val="1100"/>
              <a:buNone/>
              <a:defRPr sz="1100">
                <a:solidFill>
                  <a:schemeClr val="lt1"/>
                </a:solidFill>
              </a:defRPr>
            </a:lvl2pPr>
            <a:lvl3pPr lvl="2" rtl="0">
              <a:lnSpc>
                <a:spcPct val="100000"/>
              </a:lnSpc>
              <a:spcBef>
                <a:spcPts val="0"/>
              </a:spcBef>
              <a:spcAft>
                <a:spcPts val="0"/>
              </a:spcAft>
              <a:buClr>
                <a:schemeClr val="lt1"/>
              </a:buClr>
              <a:buSzPts val="1100"/>
              <a:buNone/>
              <a:defRPr sz="1100">
                <a:solidFill>
                  <a:schemeClr val="lt1"/>
                </a:solidFill>
              </a:defRPr>
            </a:lvl3pPr>
            <a:lvl4pPr lvl="3" rtl="0">
              <a:lnSpc>
                <a:spcPct val="100000"/>
              </a:lnSpc>
              <a:spcBef>
                <a:spcPts val="0"/>
              </a:spcBef>
              <a:spcAft>
                <a:spcPts val="0"/>
              </a:spcAft>
              <a:buClr>
                <a:schemeClr val="lt1"/>
              </a:buClr>
              <a:buSzPts val="1100"/>
              <a:buNone/>
              <a:defRPr sz="1100">
                <a:solidFill>
                  <a:schemeClr val="lt1"/>
                </a:solidFill>
              </a:defRPr>
            </a:lvl4pPr>
            <a:lvl5pPr lvl="4" rtl="0">
              <a:lnSpc>
                <a:spcPct val="100000"/>
              </a:lnSpc>
              <a:spcBef>
                <a:spcPts val="0"/>
              </a:spcBef>
              <a:spcAft>
                <a:spcPts val="0"/>
              </a:spcAft>
              <a:buClr>
                <a:schemeClr val="lt1"/>
              </a:buClr>
              <a:buSzPts val="1100"/>
              <a:buNone/>
              <a:defRPr sz="1100">
                <a:solidFill>
                  <a:schemeClr val="lt1"/>
                </a:solidFill>
              </a:defRPr>
            </a:lvl5pPr>
            <a:lvl6pPr lvl="5" rtl="0">
              <a:lnSpc>
                <a:spcPct val="100000"/>
              </a:lnSpc>
              <a:spcBef>
                <a:spcPts val="0"/>
              </a:spcBef>
              <a:spcAft>
                <a:spcPts val="0"/>
              </a:spcAft>
              <a:buClr>
                <a:schemeClr val="lt1"/>
              </a:buClr>
              <a:buSzPts val="1100"/>
              <a:buNone/>
              <a:defRPr sz="1100">
                <a:solidFill>
                  <a:schemeClr val="lt1"/>
                </a:solidFill>
              </a:defRPr>
            </a:lvl6pPr>
            <a:lvl7pPr lvl="6" rtl="0">
              <a:lnSpc>
                <a:spcPct val="100000"/>
              </a:lnSpc>
              <a:spcBef>
                <a:spcPts val="0"/>
              </a:spcBef>
              <a:spcAft>
                <a:spcPts val="0"/>
              </a:spcAft>
              <a:buClr>
                <a:schemeClr val="lt1"/>
              </a:buClr>
              <a:buSzPts val="1100"/>
              <a:buNone/>
              <a:defRPr sz="1100">
                <a:solidFill>
                  <a:schemeClr val="lt1"/>
                </a:solidFill>
              </a:defRPr>
            </a:lvl7pPr>
            <a:lvl8pPr lvl="7" rtl="0">
              <a:lnSpc>
                <a:spcPct val="100000"/>
              </a:lnSpc>
              <a:spcBef>
                <a:spcPts val="0"/>
              </a:spcBef>
              <a:spcAft>
                <a:spcPts val="0"/>
              </a:spcAft>
              <a:buClr>
                <a:schemeClr val="lt1"/>
              </a:buClr>
              <a:buSzPts val="1100"/>
              <a:buNone/>
              <a:defRPr sz="1100">
                <a:solidFill>
                  <a:schemeClr val="lt1"/>
                </a:solidFill>
              </a:defRPr>
            </a:lvl8pPr>
            <a:lvl9pPr lvl="8" rtl="0">
              <a:lnSpc>
                <a:spcPct val="100000"/>
              </a:lnSpc>
              <a:spcBef>
                <a:spcPts val="0"/>
              </a:spcBef>
              <a:spcAft>
                <a:spcPts val="0"/>
              </a:spcAft>
              <a:buClr>
                <a:schemeClr val="lt1"/>
              </a:buClr>
              <a:buSzPts val="1100"/>
              <a:buNone/>
              <a:defRPr sz="1100">
                <a:solidFill>
                  <a:schemeClr val="lt1"/>
                </a:solidFill>
              </a:defRPr>
            </a:lvl9pPr>
          </a:lstStyle>
          <a:p>
            <a:endParaRPr/>
          </a:p>
        </p:txBody>
      </p:sp>
    </p:spTree>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Four columns">
  <p:cSld name="CUSTOM_24_1">
    <p:spTree>
      <p:nvGrpSpPr>
        <p:cNvPr id="1" name="Shape 46"/>
        <p:cNvGrpSpPr/>
        <p:nvPr/>
      </p:nvGrpSpPr>
      <p:grpSpPr>
        <a:xfrm>
          <a:off x="0" y="0"/>
          <a:ext cx="0" cy="0"/>
          <a:chOff x="0" y="0"/>
          <a:chExt cx="0" cy="0"/>
        </a:xfrm>
      </p:grpSpPr>
      <p:sp>
        <p:nvSpPr>
          <p:cNvPr id="47" name="Google Shape;47;p6"/>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
        <p:nvSpPr>
          <p:cNvPr id="48" name="Google Shape;48;p6"/>
          <p:cNvSpPr txBox="1">
            <a:spLocks noGrp="1"/>
          </p:cNvSpPr>
          <p:nvPr>
            <p:ph type="ctrTitle" idx="2"/>
          </p:nvPr>
        </p:nvSpPr>
        <p:spPr>
          <a:xfrm flipH="1">
            <a:off x="1663075" y="2606298"/>
            <a:ext cx="1037100" cy="32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100"/>
              <a:buNone/>
              <a:defRPr sz="1100"/>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
        <p:nvSpPr>
          <p:cNvPr id="49" name="Google Shape;49;p6"/>
          <p:cNvSpPr txBox="1">
            <a:spLocks noGrp="1"/>
          </p:cNvSpPr>
          <p:nvPr>
            <p:ph type="subTitle" idx="1"/>
          </p:nvPr>
        </p:nvSpPr>
        <p:spPr>
          <a:xfrm flipH="1">
            <a:off x="1432475" y="2815693"/>
            <a:ext cx="14982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50" name="Google Shape;50;p6"/>
          <p:cNvSpPr txBox="1">
            <a:spLocks noGrp="1"/>
          </p:cNvSpPr>
          <p:nvPr>
            <p:ph type="ctrTitle" idx="3"/>
          </p:nvPr>
        </p:nvSpPr>
        <p:spPr>
          <a:xfrm flipH="1">
            <a:off x="4851150" y="2606423"/>
            <a:ext cx="1037100" cy="32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100"/>
              <a:buNone/>
              <a:defRPr sz="1100"/>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
        <p:nvSpPr>
          <p:cNvPr id="51" name="Google Shape;51;p6"/>
          <p:cNvSpPr txBox="1">
            <a:spLocks noGrp="1"/>
          </p:cNvSpPr>
          <p:nvPr>
            <p:ph type="subTitle" idx="4"/>
          </p:nvPr>
        </p:nvSpPr>
        <p:spPr>
          <a:xfrm flipH="1">
            <a:off x="4620550" y="2815693"/>
            <a:ext cx="14982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52" name="Google Shape;52;p6"/>
          <p:cNvSpPr txBox="1">
            <a:spLocks noGrp="1"/>
          </p:cNvSpPr>
          <p:nvPr>
            <p:ph type="ctrTitle" idx="5"/>
          </p:nvPr>
        </p:nvSpPr>
        <p:spPr>
          <a:xfrm flipH="1">
            <a:off x="3257125" y="1763240"/>
            <a:ext cx="1037100" cy="32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100"/>
              <a:buNone/>
              <a:defRPr sz="1100"/>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
        <p:nvSpPr>
          <p:cNvPr id="53" name="Google Shape;53;p6"/>
          <p:cNvSpPr txBox="1">
            <a:spLocks noGrp="1"/>
          </p:cNvSpPr>
          <p:nvPr>
            <p:ph type="subTitle" idx="6"/>
          </p:nvPr>
        </p:nvSpPr>
        <p:spPr>
          <a:xfrm flipH="1">
            <a:off x="3026513" y="1972515"/>
            <a:ext cx="14982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54" name="Google Shape;54;p6"/>
          <p:cNvSpPr txBox="1">
            <a:spLocks noGrp="1"/>
          </p:cNvSpPr>
          <p:nvPr>
            <p:ph type="ctrTitle" idx="7"/>
          </p:nvPr>
        </p:nvSpPr>
        <p:spPr>
          <a:xfrm flipH="1">
            <a:off x="6445175" y="1763240"/>
            <a:ext cx="1037100" cy="32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100"/>
              <a:buNone/>
              <a:defRPr sz="1100"/>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
        <p:nvSpPr>
          <p:cNvPr id="55" name="Google Shape;55;p6"/>
          <p:cNvSpPr txBox="1">
            <a:spLocks noGrp="1"/>
          </p:cNvSpPr>
          <p:nvPr>
            <p:ph type="subTitle" idx="8"/>
          </p:nvPr>
        </p:nvSpPr>
        <p:spPr>
          <a:xfrm flipH="1">
            <a:off x="6214563" y="1972515"/>
            <a:ext cx="14982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Tree>
  </p:cSld>
  <p:clrMapOvr>
    <a:masterClrMapping/>
  </p:clrMapOvr>
  <p:transition spd="slow">
    <p:push dir="u"/>
  </p:transition>
  <p:extLst>
    <p:ext uri="{DCECCB84-F9BA-43D5-87BE-67443E8EF086}">
      <p15:sldGuideLst xmlns:p15="http://schemas.microsoft.com/office/powerpoint/2012/main">
        <p15:guide id="1" orient="horz" pos="1985">
          <p15:clr>
            <a:srgbClr val="FA7B17"/>
          </p15:clr>
        </p15:guide>
        <p15:guide id="2" orient="horz" pos="146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2">
  <p:cSld name="CUSTOM_21_1_1">
    <p:spTree>
      <p:nvGrpSpPr>
        <p:cNvPr id="1" name="Shape 56"/>
        <p:cNvGrpSpPr/>
        <p:nvPr/>
      </p:nvGrpSpPr>
      <p:grpSpPr>
        <a:xfrm>
          <a:off x="0" y="0"/>
          <a:ext cx="0" cy="0"/>
          <a:chOff x="0" y="0"/>
          <a:chExt cx="0" cy="0"/>
        </a:xfrm>
      </p:grpSpPr>
      <p:sp>
        <p:nvSpPr>
          <p:cNvPr id="57" name="Google Shape;57;p7"/>
          <p:cNvSpPr/>
          <p:nvPr/>
        </p:nvSpPr>
        <p:spPr>
          <a:xfrm flipH="1">
            <a:off x="4308501" y="-424791"/>
            <a:ext cx="6000900" cy="57147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p:nvPr/>
        </p:nvSpPr>
        <p:spPr>
          <a:xfrm flipH="1">
            <a:off x="7518426" y="-424791"/>
            <a:ext cx="6000900" cy="5714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txBox="1">
            <a:spLocks noGrp="1"/>
          </p:cNvSpPr>
          <p:nvPr>
            <p:ph type="ctrTitle"/>
          </p:nvPr>
        </p:nvSpPr>
        <p:spPr>
          <a:xfrm>
            <a:off x="4020266" y="2355535"/>
            <a:ext cx="3281400" cy="803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60" name="Google Shape;60;p7"/>
          <p:cNvSpPr txBox="1">
            <a:spLocks noGrp="1"/>
          </p:cNvSpPr>
          <p:nvPr>
            <p:ph type="title" idx="2" hasCustomPrompt="1"/>
          </p:nvPr>
        </p:nvSpPr>
        <p:spPr>
          <a:xfrm>
            <a:off x="4322366" y="1753435"/>
            <a:ext cx="2979300" cy="7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1pPr>
            <a:lvl2pPr lvl="1"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2pPr>
            <a:lvl3pPr lvl="2"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3pPr>
            <a:lvl4pPr lvl="3"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4pPr>
            <a:lvl5pPr lvl="4"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5pPr>
            <a:lvl6pPr lvl="5"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6pPr>
            <a:lvl7pPr lvl="6"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7pPr>
            <a:lvl8pPr lvl="7"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8pPr>
            <a:lvl9pPr lvl="8"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9pPr>
          </a:lstStyle>
          <a:p>
            <a:r>
              <a:t>xx%</a:t>
            </a:r>
          </a:p>
        </p:txBody>
      </p:sp>
    </p:spTree>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p:cSld name="CUSTOM_23">
    <p:spTree>
      <p:nvGrpSpPr>
        <p:cNvPr id="1" name="Shape 72"/>
        <p:cNvGrpSpPr/>
        <p:nvPr/>
      </p:nvGrpSpPr>
      <p:grpSpPr>
        <a:xfrm>
          <a:off x="0" y="0"/>
          <a:ext cx="0" cy="0"/>
          <a:chOff x="0" y="0"/>
          <a:chExt cx="0" cy="0"/>
        </a:xfrm>
      </p:grpSpPr>
      <p:sp>
        <p:nvSpPr>
          <p:cNvPr id="73" name="Google Shape;73;p10"/>
          <p:cNvSpPr/>
          <p:nvPr/>
        </p:nvSpPr>
        <p:spPr>
          <a:xfrm>
            <a:off x="-38250" y="-19125"/>
            <a:ext cx="3403525" cy="5213625"/>
          </a:xfrm>
          <a:custGeom>
            <a:avLst/>
            <a:gdLst/>
            <a:ahLst/>
            <a:cxnLst/>
            <a:rect l="l" t="t" r="r" b="b"/>
            <a:pathLst>
              <a:path w="136141" h="208545" extrusionOk="0">
                <a:moveTo>
                  <a:pt x="114980" y="0"/>
                </a:moveTo>
                <a:lnTo>
                  <a:pt x="136141" y="208545"/>
                </a:lnTo>
                <a:lnTo>
                  <a:pt x="0" y="208545"/>
                </a:lnTo>
                <a:lnTo>
                  <a:pt x="0" y="255"/>
                </a:lnTo>
                <a:close/>
              </a:path>
            </a:pathLst>
          </a:custGeom>
          <a:solidFill>
            <a:schemeClr val="dk1"/>
          </a:solidFill>
          <a:ln>
            <a:noFill/>
          </a:ln>
        </p:spPr>
      </p:sp>
      <p:sp>
        <p:nvSpPr>
          <p:cNvPr id="74" name="Google Shape;74;p10"/>
          <p:cNvSpPr/>
          <p:nvPr/>
        </p:nvSpPr>
        <p:spPr>
          <a:xfrm>
            <a:off x="5729875" y="-6374"/>
            <a:ext cx="3792300" cy="5149875"/>
          </a:xfrm>
          <a:custGeom>
            <a:avLst/>
            <a:gdLst/>
            <a:ahLst/>
            <a:cxnLst/>
            <a:rect l="l" t="t" r="r" b="b"/>
            <a:pathLst>
              <a:path w="151692" h="205995" extrusionOk="0">
                <a:moveTo>
                  <a:pt x="34162" y="510"/>
                </a:moveTo>
                <a:lnTo>
                  <a:pt x="0" y="205995"/>
                </a:lnTo>
                <a:lnTo>
                  <a:pt x="140729" y="205995"/>
                </a:lnTo>
                <a:lnTo>
                  <a:pt x="151692" y="177186"/>
                </a:lnTo>
                <a:lnTo>
                  <a:pt x="140984" y="0"/>
                </a:lnTo>
                <a:close/>
              </a:path>
            </a:pathLst>
          </a:custGeom>
          <a:solidFill>
            <a:schemeClr val="lt1"/>
          </a:solidFill>
          <a:ln>
            <a:noFill/>
          </a:ln>
        </p:spPr>
      </p:sp>
      <p:sp>
        <p:nvSpPr>
          <p:cNvPr id="75" name="Google Shape;75;p10"/>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
        <p:nvSpPr>
          <p:cNvPr id="76" name="Google Shape;76;p10"/>
          <p:cNvSpPr txBox="1">
            <a:spLocks noGrp="1"/>
          </p:cNvSpPr>
          <p:nvPr>
            <p:ph type="ctrTitle" idx="2"/>
          </p:nvPr>
        </p:nvSpPr>
        <p:spPr>
          <a:xfrm flipH="1">
            <a:off x="719975" y="2423575"/>
            <a:ext cx="1374300" cy="647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100"/>
              <a:buNone/>
              <a:defRPr sz="11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77" name="Google Shape;77;p10"/>
          <p:cNvSpPr txBox="1">
            <a:spLocks noGrp="1"/>
          </p:cNvSpPr>
          <p:nvPr>
            <p:ph type="subTitle" idx="1"/>
          </p:nvPr>
        </p:nvSpPr>
        <p:spPr>
          <a:xfrm flipH="1">
            <a:off x="720000" y="2954750"/>
            <a:ext cx="1985100" cy="97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900"/>
              <a:buNone/>
              <a:defRPr sz="900">
                <a:solidFill>
                  <a:schemeClr val="lt1"/>
                </a:solidFill>
              </a:defRPr>
            </a:lvl1pPr>
            <a:lvl2pPr lvl="1" rtl="0">
              <a:lnSpc>
                <a:spcPct val="100000"/>
              </a:lnSpc>
              <a:spcBef>
                <a:spcPts val="0"/>
              </a:spcBef>
              <a:spcAft>
                <a:spcPts val="0"/>
              </a:spcAft>
              <a:buClr>
                <a:schemeClr val="lt1"/>
              </a:buClr>
              <a:buSzPts val="900"/>
              <a:buNone/>
              <a:defRPr sz="900">
                <a:solidFill>
                  <a:schemeClr val="lt1"/>
                </a:solidFill>
              </a:defRPr>
            </a:lvl2pPr>
            <a:lvl3pPr lvl="2" rtl="0">
              <a:lnSpc>
                <a:spcPct val="100000"/>
              </a:lnSpc>
              <a:spcBef>
                <a:spcPts val="0"/>
              </a:spcBef>
              <a:spcAft>
                <a:spcPts val="0"/>
              </a:spcAft>
              <a:buClr>
                <a:schemeClr val="lt1"/>
              </a:buClr>
              <a:buSzPts val="900"/>
              <a:buNone/>
              <a:defRPr sz="900">
                <a:solidFill>
                  <a:schemeClr val="lt1"/>
                </a:solidFill>
              </a:defRPr>
            </a:lvl3pPr>
            <a:lvl4pPr lvl="3" rtl="0">
              <a:lnSpc>
                <a:spcPct val="100000"/>
              </a:lnSpc>
              <a:spcBef>
                <a:spcPts val="0"/>
              </a:spcBef>
              <a:spcAft>
                <a:spcPts val="0"/>
              </a:spcAft>
              <a:buClr>
                <a:schemeClr val="lt1"/>
              </a:buClr>
              <a:buSzPts val="900"/>
              <a:buNone/>
              <a:defRPr sz="900">
                <a:solidFill>
                  <a:schemeClr val="lt1"/>
                </a:solidFill>
              </a:defRPr>
            </a:lvl4pPr>
            <a:lvl5pPr lvl="4" rtl="0">
              <a:lnSpc>
                <a:spcPct val="100000"/>
              </a:lnSpc>
              <a:spcBef>
                <a:spcPts val="0"/>
              </a:spcBef>
              <a:spcAft>
                <a:spcPts val="0"/>
              </a:spcAft>
              <a:buClr>
                <a:schemeClr val="lt1"/>
              </a:buClr>
              <a:buSzPts val="900"/>
              <a:buNone/>
              <a:defRPr sz="900">
                <a:solidFill>
                  <a:schemeClr val="lt1"/>
                </a:solidFill>
              </a:defRPr>
            </a:lvl5pPr>
            <a:lvl6pPr lvl="5" rtl="0">
              <a:lnSpc>
                <a:spcPct val="100000"/>
              </a:lnSpc>
              <a:spcBef>
                <a:spcPts val="0"/>
              </a:spcBef>
              <a:spcAft>
                <a:spcPts val="0"/>
              </a:spcAft>
              <a:buClr>
                <a:schemeClr val="lt1"/>
              </a:buClr>
              <a:buSzPts val="900"/>
              <a:buNone/>
              <a:defRPr sz="900">
                <a:solidFill>
                  <a:schemeClr val="lt1"/>
                </a:solidFill>
              </a:defRPr>
            </a:lvl6pPr>
            <a:lvl7pPr lvl="6" rtl="0">
              <a:lnSpc>
                <a:spcPct val="100000"/>
              </a:lnSpc>
              <a:spcBef>
                <a:spcPts val="0"/>
              </a:spcBef>
              <a:spcAft>
                <a:spcPts val="0"/>
              </a:spcAft>
              <a:buClr>
                <a:schemeClr val="lt1"/>
              </a:buClr>
              <a:buSzPts val="900"/>
              <a:buNone/>
              <a:defRPr sz="900">
                <a:solidFill>
                  <a:schemeClr val="lt1"/>
                </a:solidFill>
              </a:defRPr>
            </a:lvl7pPr>
            <a:lvl8pPr lvl="7" rtl="0">
              <a:lnSpc>
                <a:spcPct val="100000"/>
              </a:lnSpc>
              <a:spcBef>
                <a:spcPts val="0"/>
              </a:spcBef>
              <a:spcAft>
                <a:spcPts val="0"/>
              </a:spcAft>
              <a:buClr>
                <a:schemeClr val="lt1"/>
              </a:buClr>
              <a:buSzPts val="900"/>
              <a:buNone/>
              <a:defRPr sz="900">
                <a:solidFill>
                  <a:schemeClr val="lt1"/>
                </a:solidFill>
              </a:defRPr>
            </a:lvl8pPr>
            <a:lvl9pPr lvl="8" rtl="0">
              <a:lnSpc>
                <a:spcPct val="100000"/>
              </a:lnSpc>
              <a:spcBef>
                <a:spcPts val="0"/>
              </a:spcBef>
              <a:spcAft>
                <a:spcPts val="0"/>
              </a:spcAft>
              <a:buClr>
                <a:schemeClr val="lt1"/>
              </a:buClr>
              <a:buSzPts val="900"/>
              <a:buNone/>
              <a:defRPr sz="900">
                <a:solidFill>
                  <a:schemeClr val="lt1"/>
                </a:solidFill>
              </a:defRPr>
            </a:lvl9pPr>
          </a:lstStyle>
          <a:p>
            <a:endParaRPr/>
          </a:p>
        </p:txBody>
      </p:sp>
      <p:sp>
        <p:nvSpPr>
          <p:cNvPr id="78" name="Google Shape;78;p10"/>
          <p:cNvSpPr txBox="1">
            <a:spLocks noGrp="1"/>
          </p:cNvSpPr>
          <p:nvPr>
            <p:ph type="ctrTitle" idx="3"/>
          </p:nvPr>
        </p:nvSpPr>
        <p:spPr>
          <a:xfrm flipH="1">
            <a:off x="3884850" y="2423575"/>
            <a:ext cx="1374300" cy="647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79" name="Google Shape;79;p10"/>
          <p:cNvSpPr txBox="1">
            <a:spLocks noGrp="1"/>
          </p:cNvSpPr>
          <p:nvPr>
            <p:ph type="subTitle" idx="4"/>
          </p:nvPr>
        </p:nvSpPr>
        <p:spPr>
          <a:xfrm flipH="1">
            <a:off x="3579450" y="2954750"/>
            <a:ext cx="19851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80" name="Google Shape;80;p10"/>
          <p:cNvSpPr txBox="1">
            <a:spLocks noGrp="1"/>
          </p:cNvSpPr>
          <p:nvPr>
            <p:ph type="ctrTitle" idx="5"/>
          </p:nvPr>
        </p:nvSpPr>
        <p:spPr>
          <a:xfrm flipH="1">
            <a:off x="7043225" y="2423575"/>
            <a:ext cx="1374300" cy="647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100"/>
              <a:buNone/>
              <a:defRPr sz="1100">
                <a:solidFill>
                  <a:schemeClr val="dk1"/>
                </a:solidFill>
              </a:defRPr>
            </a:lvl1pPr>
            <a:lvl2pPr lvl="1" algn="r" rtl="0">
              <a:spcBef>
                <a:spcPts val="0"/>
              </a:spcBef>
              <a:spcAft>
                <a:spcPts val="0"/>
              </a:spcAft>
              <a:buClr>
                <a:schemeClr val="dk1"/>
              </a:buClr>
              <a:buSzPts val="1100"/>
              <a:buNone/>
              <a:defRPr sz="1100">
                <a:solidFill>
                  <a:schemeClr val="dk1"/>
                </a:solidFill>
              </a:defRPr>
            </a:lvl2pPr>
            <a:lvl3pPr lvl="2" algn="r" rtl="0">
              <a:spcBef>
                <a:spcPts val="0"/>
              </a:spcBef>
              <a:spcAft>
                <a:spcPts val="0"/>
              </a:spcAft>
              <a:buClr>
                <a:schemeClr val="dk1"/>
              </a:buClr>
              <a:buSzPts val="1100"/>
              <a:buNone/>
              <a:defRPr sz="1100">
                <a:solidFill>
                  <a:schemeClr val="dk1"/>
                </a:solidFill>
              </a:defRPr>
            </a:lvl3pPr>
            <a:lvl4pPr lvl="3" algn="r" rtl="0">
              <a:spcBef>
                <a:spcPts val="0"/>
              </a:spcBef>
              <a:spcAft>
                <a:spcPts val="0"/>
              </a:spcAft>
              <a:buClr>
                <a:schemeClr val="dk1"/>
              </a:buClr>
              <a:buSzPts val="1100"/>
              <a:buNone/>
              <a:defRPr sz="1100">
                <a:solidFill>
                  <a:schemeClr val="dk1"/>
                </a:solidFill>
              </a:defRPr>
            </a:lvl4pPr>
            <a:lvl5pPr lvl="4" algn="r" rtl="0">
              <a:spcBef>
                <a:spcPts val="0"/>
              </a:spcBef>
              <a:spcAft>
                <a:spcPts val="0"/>
              </a:spcAft>
              <a:buClr>
                <a:schemeClr val="dk1"/>
              </a:buClr>
              <a:buSzPts val="1100"/>
              <a:buNone/>
              <a:defRPr sz="1100">
                <a:solidFill>
                  <a:schemeClr val="dk1"/>
                </a:solidFill>
              </a:defRPr>
            </a:lvl5pPr>
            <a:lvl6pPr lvl="5" algn="r" rtl="0">
              <a:spcBef>
                <a:spcPts val="0"/>
              </a:spcBef>
              <a:spcAft>
                <a:spcPts val="0"/>
              </a:spcAft>
              <a:buClr>
                <a:schemeClr val="dk1"/>
              </a:buClr>
              <a:buSzPts val="1100"/>
              <a:buNone/>
              <a:defRPr sz="1100">
                <a:solidFill>
                  <a:schemeClr val="dk1"/>
                </a:solidFill>
              </a:defRPr>
            </a:lvl6pPr>
            <a:lvl7pPr lvl="6" algn="r" rtl="0">
              <a:spcBef>
                <a:spcPts val="0"/>
              </a:spcBef>
              <a:spcAft>
                <a:spcPts val="0"/>
              </a:spcAft>
              <a:buClr>
                <a:schemeClr val="dk1"/>
              </a:buClr>
              <a:buSzPts val="1100"/>
              <a:buNone/>
              <a:defRPr sz="1100">
                <a:solidFill>
                  <a:schemeClr val="dk1"/>
                </a:solidFill>
              </a:defRPr>
            </a:lvl7pPr>
            <a:lvl8pPr lvl="7" algn="r" rtl="0">
              <a:spcBef>
                <a:spcPts val="0"/>
              </a:spcBef>
              <a:spcAft>
                <a:spcPts val="0"/>
              </a:spcAft>
              <a:buClr>
                <a:schemeClr val="dk1"/>
              </a:buClr>
              <a:buSzPts val="1100"/>
              <a:buNone/>
              <a:defRPr sz="1100">
                <a:solidFill>
                  <a:schemeClr val="dk1"/>
                </a:solidFill>
              </a:defRPr>
            </a:lvl8pPr>
            <a:lvl9pPr lvl="8" algn="r" rtl="0">
              <a:spcBef>
                <a:spcPts val="0"/>
              </a:spcBef>
              <a:spcAft>
                <a:spcPts val="0"/>
              </a:spcAft>
              <a:buClr>
                <a:schemeClr val="dk1"/>
              </a:buClr>
              <a:buSzPts val="1100"/>
              <a:buNone/>
              <a:defRPr sz="1100">
                <a:solidFill>
                  <a:schemeClr val="dk1"/>
                </a:solidFill>
              </a:defRPr>
            </a:lvl9pPr>
          </a:lstStyle>
          <a:p>
            <a:endParaRPr/>
          </a:p>
        </p:txBody>
      </p:sp>
      <p:sp>
        <p:nvSpPr>
          <p:cNvPr id="81" name="Google Shape;81;p10"/>
          <p:cNvSpPr txBox="1">
            <a:spLocks noGrp="1"/>
          </p:cNvSpPr>
          <p:nvPr>
            <p:ph type="subTitle" idx="6"/>
          </p:nvPr>
        </p:nvSpPr>
        <p:spPr>
          <a:xfrm flipH="1">
            <a:off x="6432425" y="2954750"/>
            <a:ext cx="1985100" cy="970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900"/>
              <a:buNone/>
              <a:defRPr sz="900">
                <a:solidFill>
                  <a:schemeClr val="dk1"/>
                </a:solidFill>
              </a:defRPr>
            </a:lvl1pPr>
            <a:lvl2pPr lvl="1" algn="r" rtl="0">
              <a:lnSpc>
                <a:spcPct val="100000"/>
              </a:lnSpc>
              <a:spcBef>
                <a:spcPts val="0"/>
              </a:spcBef>
              <a:spcAft>
                <a:spcPts val="0"/>
              </a:spcAft>
              <a:buClr>
                <a:schemeClr val="dk1"/>
              </a:buClr>
              <a:buSzPts val="900"/>
              <a:buNone/>
              <a:defRPr sz="900">
                <a:solidFill>
                  <a:schemeClr val="dk1"/>
                </a:solidFill>
              </a:defRPr>
            </a:lvl2pPr>
            <a:lvl3pPr lvl="2" algn="r" rtl="0">
              <a:lnSpc>
                <a:spcPct val="100000"/>
              </a:lnSpc>
              <a:spcBef>
                <a:spcPts val="0"/>
              </a:spcBef>
              <a:spcAft>
                <a:spcPts val="0"/>
              </a:spcAft>
              <a:buClr>
                <a:schemeClr val="dk1"/>
              </a:buClr>
              <a:buSzPts val="900"/>
              <a:buNone/>
              <a:defRPr sz="900">
                <a:solidFill>
                  <a:schemeClr val="dk1"/>
                </a:solidFill>
              </a:defRPr>
            </a:lvl3pPr>
            <a:lvl4pPr lvl="3" algn="r" rtl="0">
              <a:lnSpc>
                <a:spcPct val="100000"/>
              </a:lnSpc>
              <a:spcBef>
                <a:spcPts val="0"/>
              </a:spcBef>
              <a:spcAft>
                <a:spcPts val="0"/>
              </a:spcAft>
              <a:buClr>
                <a:schemeClr val="dk1"/>
              </a:buClr>
              <a:buSzPts val="900"/>
              <a:buNone/>
              <a:defRPr sz="900">
                <a:solidFill>
                  <a:schemeClr val="dk1"/>
                </a:solidFill>
              </a:defRPr>
            </a:lvl4pPr>
            <a:lvl5pPr lvl="4" algn="r" rtl="0">
              <a:lnSpc>
                <a:spcPct val="100000"/>
              </a:lnSpc>
              <a:spcBef>
                <a:spcPts val="0"/>
              </a:spcBef>
              <a:spcAft>
                <a:spcPts val="0"/>
              </a:spcAft>
              <a:buClr>
                <a:schemeClr val="dk1"/>
              </a:buClr>
              <a:buSzPts val="900"/>
              <a:buNone/>
              <a:defRPr sz="900">
                <a:solidFill>
                  <a:schemeClr val="dk1"/>
                </a:solidFill>
              </a:defRPr>
            </a:lvl5pPr>
            <a:lvl6pPr lvl="5" algn="r" rtl="0">
              <a:lnSpc>
                <a:spcPct val="100000"/>
              </a:lnSpc>
              <a:spcBef>
                <a:spcPts val="0"/>
              </a:spcBef>
              <a:spcAft>
                <a:spcPts val="0"/>
              </a:spcAft>
              <a:buClr>
                <a:schemeClr val="dk1"/>
              </a:buClr>
              <a:buSzPts val="900"/>
              <a:buNone/>
              <a:defRPr sz="900">
                <a:solidFill>
                  <a:schemeClr val="dk1"/>
                </a:solidFill>
              </a:defRPr>
            </a:lvl6pPr>
            <a:lvl7pPr lvl="6" algn="r" rtl="0">
              <a:lnSpc>
                <a:spcPct val="100000"/>
              </a:lnSpc>
              <a:spcBef>
                <a:spcPts val="0"/>
              </a:spcBef>
              <a:spcAft>
                <a:spcPts val="0"/>
              </a:spcAft>
              <a:buClr>
                <a:schemeClr val="dk1"/>
              </a:buClr>
              <a:buSzPts val="900"/>
              <a:buNone/>
              <a:defRPr sz="900">
                <a:solidFill>
                  <a:schemeClr val="dk1"/>
                </a:solidFill>
              </a:defRPr>
            </a:lvl7pPr>
            <a:lvl8pPr lvl="7" algn="r" rtl="0">
              <a:lnSpc>
                <a:spcPct val="100000"/>
              </a:lnSpc>
              <a:spcBef>
                <a:spcPts val="0"/>
              </a:spcBef>
              <a:spcAft>
                <a:spcPts val="0"/>
              </a:spcAft>
              <a:buClr>
                <a:schemeClr val="dk1"/>
              </a:buClr>
              <a:buSzPts val="900"/>
              <a:buNone/>
              <a:defRPr sz="900">
                <a:solidFill>
                  <a:schemeClr val="dk1"/>
                </a:solidFill>
              </a:defRPr>
            </a:lvl8pPr>
            <a:lvl9pPr lvl="8" algn="r" rtl="0">
              <a:lnSpc>
                <a:spcPct val="100000"/>
              </a:lnSpc>
              <a:spcBef>
                <a:spcPts val="0"/>
              </a:spcBef>
              <a:spcAft>
                <a:spcPts val="0"/>
              </a:spcAft>
              <a:buClr>
                <a:schemeClr val="dk1"/>
              </a:buClr>
              <a:buSzPts val="900"/>
              <a:buNone/>
              <a:defRPr sz="900">
                <a:solidFill>
                  <a:schemeClr val="dk1"/>
                </a:solidFill>
              </a:defRPr>
            </a:lvl9pPr>
          </a:lstStyle>
          <a:p>
            <a:endParaRPr/>
          </a:p>
        </p:txBody>
      </p:sp>
    </p:spTree>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design ">
  <p:cSld name="CUSTOM_15_1_1_2_1">
    <p:spTree>
      <p:nvGrpSpPr>
        <p:cNvPr id="1" name="Shape 82"/>
        <p:cNvGrpSpPr/>
        <p:nvPr/>
      </p:nvGrpSpPr>
      <p:grpSpPr>
        <a:xfrm>
          <a:off x="0" y="0"/>
          <a:ext cx="0" cy="0"/>
          <a:chOff x="0" y="0"/>
          <a:chExt cx="0" cy="0"/>
        </a:xfrm>
      </p:grpSpPr>
      <p:sp>
        <p:nvSpPr>
          <p:cNvPr id="83" name="Google Shape;83;p11"/>
          <p:cNvSpPr txBox="1">
            <a:spLocks noGrp="1"/>
          </p:cNvSpPr>
          <p:nvPr>
            <p:ph type="ctrTitle"/>
          </p:nvPr>
        </p:nvSpPr>
        <p:spPr>
          <a:xfrm>
            <a:off x="610871" y="405336"/>
            <a:ext cx="17373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Tree>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p:cSld name="CUSTOM_24">
    <p:bg>
      <p:bgPr>
        <a:noFill/>
        <a:effectLst/>
      </p:bgPr>
    </p:bg>
    <p:spTree>
      <p:nvGrpSpPr>
        <p:cNvPr id="1" name="Shape 103"/>
        <p:cNvGrpSpPr/>
        <p:nvPr/>
      </p:nvGrpSpPr>
      <p:grpSpPr>
        <a:xfrm>
          <a:off x="0" y="0"/>
          <a:ext cx="0" cy="0"/>
          <a:chOff x="0" y="0"/>
          <a:chExt cx="0" cy="0"/>
        </a:xfrm>
      </p:grpSpPr>
    </p:spTree>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1pPr>
            <a:lvl2pPr lvl="1"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2pPr>
            <a:lvl3pPr lvl="2"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3pPr>
            <a:lvl4pPr lvl="3"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4pPr>
            <a:lvl5pPr lvl="4"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5pPr>
            <a:lvl6pPr lvl="5"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6pPr>
            <a:lvl7pPr lvl="6"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7pPr>
            <a:lvl8pPr lvl="7"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8pPr>
            <a:lvl9pPr lvl="8"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1pPr>
            <a:lvl2pPr marL="914400" lvl="1"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2pPr>
            <a:lvl3pPr marL="1371600" lvl="2"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3pPr>
            <a:lvl4pPr marL="1828800" lvl="3"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4pPr>
            <a:lvl5pPr marL="2286000" lvl="4"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5pPr>
            <a:lvl6pPr marL="2743200" lvl="5"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6pPr>
            <a:lvl7pPr marL="3200400" lvl="6"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7pPr>
            <a:lvl8pPr marL="3657600" lvl="7"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8pPr>
            <a:lvl9pPr marL="4114800" lvl="8" indent="-304800" rtl="0">
              <a:lnSpc>
                <a:spcPct val="115000"/>
              </a:lnSpc>
              <a:spcBef>
                <a:spcPts val="1600"/>
              </a:spcBef>
              <a:spcAft>
                <a:spcPts val="160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 id="2147483657" r:id="rId8"/>
    <p:sldLayoutId id="2147483663" r:id="rId9"/>
    <p:sldLayoutId id="2147483667" r:id="rId10"/>
  </p:sldLayoutIdLst>
  <p:transition spd="slow">
    <p:push dir="u"/>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orient="horz" pos="340">
          <p15:clr>
            <a:srgbClr val="EA4335"/>
          </p15:clr>
        </p15:guide>
        <p15:guide id="3" pos="5306">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115"/>
        <p:cNvGrpSpPr/>
        <p:nvPr/>
      </p:nvGrpSpPr>
      <p:grpSpPr>
        <a:xfrm>
          <a:off x="0" y="0"/>
          <a:ext cx="0" cy="0"/>
          <a:chOff x="0" y="0"/>
          <a:chExt cx="0" cy="0"/>
        </a:xfrm>
      </p:grpSpPr>
      <p:sp>
        <p:nvSpPr>
          <p:cNvPr id="117" name="Google Shape;117;p22"/>
          <p:cNvSpPr txBox="1">
            <a:spLocks noGrp="1"/>
          </p:cNvSpPr>
          <p:nvPr>
            <p:ph type="ctrTitle"/>
          </p:nvPr>
        </p:nvSpPr>
        <p:spPr>
          <a:xfrm>
            <a:off x="4912292" y="1721309"/>
            <a:ext cx="4127798" cy="17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BUỔI GIỚI THIỆU WEBSITE “GIA SƯ VĂN LANG”</a:t>
            </a:r>
            <a:endParaRPr dirty="0">
              <a:solidFill>
                <a:schemeClr val="lt1"/>
              </a:solidFill>
            </a:endParaRPr>
          </a:p>
        </p:txBody>
      </p:sp>
      <p:sp>
        <p:nvSpPr>
          <p:cNvPr id="118" name="Google Shape;118;p22"/>
          <p:cNvSpPr/>
          <p:nvPr/>
        </p:nvSpPr>
        <p:spPr>
          <a:xfrm flipH="1">
            <a:off x="5919500" y="-211062"/>
            <a:ext cx="4652175" cy="1932371"/>
          </a:xfrm>
          <a:custGeom>
            <a:avLst/>
            <a:gdLst/>
            <a:ahLst/>
            <a:cxnLst/>
            <a:rect l="l" t="t" r="r" b="b"/>
            <a:pathLst>
              <a:path w="34367" h="14275" extrusionOk="0">
                <a:moveTo>
                  <a:pt x="34342" y="1"/>
                </a:moveTo>
                <a:lnTo>
                  <a:pt x="13605" y="14227"/>
                </a:lnTo>
                <a:lnTo>
                  <a:pt x="13" y="10191"/>
                </a:lnTo>
                <a:lnTo>
                  <a:pt x="0" y="10231"/>
                </a:lnTo>
                <a:lnTo>
                  <a:pt x="13602" y="14272"/>
                </a:lnTo>
                <a:lnTo>
                  <a:pt x="13612" y="14275"/>
                </a:lnTo>
                <a:lnTo>
                  <a:pt x="34367" y="36"/>
                </a:lnTo>
                <a:lnTo>
                  <a:pt x="34342" y="1"/>
                </a:lnTo>
                <a:close/>
              </a:path>
            </a:pathLst>
          </a:custGeom>
          <a:solidFill>
            <a:schemeClr val="dk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73;p26">
            <a:extLst>
              <a:ext uri="{FF2B5EF4-FFF2-40B4-BE49-F238E27FC236}">
                <a16:creationId xmlns:a16="http://schemas.microsoft.com/office/drawing/2014/main" id="{896162C2-EB10-A70F-9BFC-0B65CD2B1329}"/>
              </a:ext>
            </a:extLst>
          </p:cNvPr>
          <p:cNvSpPr txBox="1">
            <a:spLocks/>
          </p:cNvSpPr>
          <p:nvPr/>
        </p:nvSpPr>
        <p:spPr>
          <a:xfrm flipH="1">
            <a:off x="8852530" y="4828969"/>
            <a:ext cx="291470" cy="3145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bg1"/>
                </a:solidFill>
                <a:latin typeface="Arial" panose="020B0604020202020204" pitchFamily="34" charset="0"/>
                <a:cs typeface="Arial" panose="020B0604020202020204" pitchFamily="34" charset="0"/>
              </a:rPr>
              <a:t>1</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Effect transition="in" filter="fade">
                                      <p:cBhvr>
                                        <p:cTn id="7" dur="1000"/>
                                        <p:tgtEl>
                                          <p:spTgt spid="117"/>
                                        </p:tgtEl>
                                      </p:cBhvr>
                                    </p:animEffect>
                                    <p:anim calcmode="lin" valueType="num">
                                      <p:cBhvr>
                                        <p:cTn id="8" dur="1000" fill="hold"/>
                                        <p:tgtEl>
                                          <p:spTgt spid="117"/>
                                        </p:tgtEl>
                                        <p:attrNameLst>
                                          <p:attrName>ppt_x</p:attrName>
                                        </p:attrNameLst>
                                      </p:cBhvr>
                                      <p:tavLst>
                                        <p:tav tm="0">
                                          <p:val>
                                            <p:strVal val="#ppt_x"/>
                                          </p:val>
                                        </p:tav>
                                        <p:tav tm="100000">
                                          <p:val>
                                            <p:strVal val="#ppt_x"/>
                                          </p:val>
                                        </p:tav>
                                      </p:tavLst>
                                    </p:anim>
                                    <p:anim calcmode="lin" valueType="num">
                                      <p:cBhvr>
                                        <p:cTn id="9" dur="1000" fill="hold"/>
                                        <p:tgtEl>
                                          <p:spTgt spid="1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5000" r="27000"/>
          </a:stretch>
        </a:blipFill>
        <a:effectLst/>
      </p:bgPr>
    </p:bg>
    <p:spTree>
      <p:nvGrpSpPr>
        <p:cNvPr id="1" name="Shape 363"/>
        <p:cNvGrpSpPr/>
        <p:nvPr/>
      </p:nvGrpSpPr>
      <p:grpSpPr>
        <a:xfrm>
          <a:off x="0" y="0"/>
          <a:ext cx="0" cy="0"/>
          <a:chOff x="0" y="0"/>
          <a:chExt cx="0" cy="0"/>
        </a:xfrm>
      </p:grpSpPr>
      <p:sp>
        <p:nvSpPr>
          <p:cNvPr id="364" name="Google Shape;364;p34"/>
          <p:cNvSpPr txBox="1">
            <a:spLocks noGrp="1"/>
          </p:cNvSpPr>
          <p:nvPr>
            <p:ph type="ctrTitle"/>
          </p:nvPr>
        </p:nvSpPr>
        <p:spPr>
          <a:xfrm>
            <a:off x="4020266" y="2355535"/>
            <a:ext cx="3281400" cy="803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HƯỚNG DẪN SỬ DỤNG</a:t>
            </a:r>
            <a:br>
              <a:rPr lang="en" dirty="0"/>
            </a:br>
            <a:r>
              <a:rPr lang="en" dirty="0"/>
              <a:t>DEMO</a:t>
            </a:r>
            <a:endParaRPr dirty="0"/>
          </a:p>
        </p:txBody>
      </p:sp>
      <p:sp>
        <p:nvSpPr>
          <p:cNvPr id="365" name="Google Shape;365;p34"/>
          <p:cNvSpPr txBox="1">
            <a:spLocks noGrp="1"/>
          </p:cNvSpPr>
          <p:nvPr>
            <p:ph type="title" idx="2"/>
          </p:nvPr>
        </p:nvSpPr>
        <p:spPr>
          <a:xfrm>
            <a:off x="4322366" y="1753435"/>
            <a:ext cx="2979300" cy="7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04</a:t>
            </a:r>
            <a:endParaRPr/>
          </a:p>
        </p:txBody>
      </p:sp>
      <p:sp>
        <p:nvSpPr>
          <p:cNvPr id="2" name="Google Shape;173;p26">
            <a:extLst>
              <a:ext uri="{FF2B5EF4-FFF2-40B4-BE49-F238E27FC236}">
                <a16:creationId xmlns:a16="http://schemas.microsoft.com/office/drawing/2014/main" id="{425CD3B6-8433-D1EE-7A91-E98FEA51E12A}"/>
              </a:ext>
            </a:extLst>
          </p:cNvPr>
          <p:cNvSpPr txBox="1">
            <a:spLocks/>
          </p:cNvSpPr>
          <p:nvPr/>
        </p:nvSpPr>
        <p:spPr>
          <a:xfrm flipH="1">
            <a:off x="8755380" y="4828969"/>
            <a:ext cx="388620" cy="3145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bg1"/>
                </a:solidFill>
                <a:latin typeface="Arial" panose="020B0604020202020204" pitchFamily="34" charset="0"/>
                <a:cs typeface="Arial" panose="020B0604020202020204" pitchFamily="34" charset="0"/>
              </a:rPr>
              <a:t>10</a:t>
            </a:r>
          </a:p>
        </p:txBody>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grpSp>
        <p:nvGrpSpPr>
          <p:cNvPr id="414" name="Google Shape;414;p39"/>
          <p:cNvGrpSpPr/>
          <p:nvPr/>
        </p:nvGrpSpPr>
        <p:grpSpPr>
          <a:xfrm>
            <a:off x="1247650" y="1865873"/>
            <a:ext cx="6788675" cy="1557238"/>
            <a:chOff x="1247650" y="1865873"/>
            <a:chExt cx="6788675" cy="1557238"/>
          </a:xfrm>
        </p:grpSpPr>
        <p:grpSp>
          <p:nvGrpSpPr>
            <p:cNvPr id="415" name="Google Shape;415;p39"/>
            <p:cNvGrpSpPr/>
            <p:nvPr/>
          </p:nvGrpSpPr>
          <p:grpSpPr>
            <a:xfrm>
              <a:off x="1247650" y="1865873"/>
              <a:ext cx="6648477" cy="1557238"/>
              <a:chOff x="1247650" y="2075423"/>
              <a:chExt cx="6648477" cy="1557238"/>
            </a:xfrm>
          </p:grpSpPr>
          <p:sp>
            <p:nvSpPr>
              <p:cNvPr id="416" name="Google Shape;416;p3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chemeClr val="dk1"/>
              </a:solidFill>
              <a:ln w="19050" cap="flat" cmpd="sng">
                <a:solidFill>
                  <a:schemeClr val="dk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2" name="Google Shape;422;p39"/>
            <p:cNvCxnSpPr/>
            <p:nvPr/>
          </p:nvCxnSpPr>
          <p:spPr>
            <a:xfrm rot="10800000" flipH="1">
              <a:off x="7527825" y="2112925"/>
              <a:ext cx="508500" cy="888300"/>
            </a:xfrm>
            <a:prstGeom prst="straightConnector1">
              <a:avLst/>
            </a:prstGeom>
            <a:noFill/>
            <a:ln w="28575" cap="flat" cmpd="sng">
              <a:solidFill>
                <a:schemeClr val="lt1"/>
              </a:solidFill>
              <a:prstDash val="solid"/>
              <a:round/>
              <a:headEnd type="none" w="med" len="med"/>
              <a:tailEnd type="none" w="med" len="med"/>
            </a:ln>
          </p:spPr>
        </p:cxnSp>
      </p:grpSp>
      <p:sp>
        <p:nvSpPr>
          <p:cNvPr id="423" name="Google Shape;423;p39"/>
          <p:cNvSpPr txBox="1">
            <a:spLocks noGrp="1"/>
          </p:cNvSpPr>
          <p:nvPr>
            <p:ph type="ctrTitle"/>
          </p:nvPr>
        </p:nvSpPr>
        <p:spPr>
          <a:xfrm>
            <a:off x="2434725" y="390670"/>
            <a:ext cx="4271396" cy="96648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QUY TRÌNH CHÍNH CỦA TRANG WEB GIA SƯ VĂN LANG</a:t>
            </a:r>
            <a:endParaRPr sz="2000" dirty="0"/>
          </a:p>
        </p:txBody>
      </p:sp>
      <p:sp>
        <p:nvSpPr>
          <p:cNvPr id="424" name="Google Shape;424;p39"/>
          <p:cNvSpPr txBox="1"/>
          <p:nvPr/>
        </p:nvSpPr>
        <p:spPr>
          <a:xfrm>
            <a:off x="1565582" y="2169586"/>
            <a:ext cx="991315"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b="1" dirty="0">
                <a:solidFill>
                  <a:schemeClr val="lt1"/>
                </a:solidFill>
                <a:latin typeface="Nunito Sans"/>
                <a:ea typeface="Nunito Sans"/>
                <a:cs typeface="Nunito Sans"/>
                <a:sym typeface="Nunito Sans"/>
              </a:rPr>
              <a:t>Đăng ký mới tài khoản</a:t>
            </a:r>
            <a:endParaRPr sz="900" b="1" dirty="0">
              <a:solidFill>
                <a:schemeClr val="lt1"/>
              </a:solidFill>
              <a:latin typeface="Nunito Sans"/>
              <a:ea typeface="Nunito Sans"/>
              <a:cs typeface="Nunito Sans"/>
              <a:sym typeface="Nunito Sans"/>
            </a:endParaRPr>
          </a:p>
        </p:txBody>
      </p:sp>
      <p:cxnSp>
        <p:nvCxnSpPr>
          <p:cNvPr id="430" name="Google Shape;430;p39"/>
          <p:cNvCxnSpPr/>
          <p:nvPr/>
        </p:nvCxnSpPr>
        <p:spPr>
          <a:xfrm rot="10800000">
            <a:off x="-51750" y="74025"/>
            <a:ext cx="1328100" cy="2259600"/>
          </a:xfrm>
          <a:prstGeom prst="straightConnector1">
            <a:avLst/>
          </a:prstGeom>
          <a:noFill/>
          <a:ln w="19050" cap="flat" cmpd="sng">
            <a:solidFill>
              <a:schemeClr val="dk2"/>
            </a:solidFill>
            <a:prstDash val="solid"/>
            <a:round/>
            <a:headEnd type="none" w="med" len="med"/>
            <a:tailEnd type="none" w="med" len="med"/>
          </a:ln>
        </p:spPr>
      </p:cxnSp>
      <p:cxnSp>
        <p:nvCxnSpPr>
          <p:cNvPr id="431" name="Google Shape;431;p39"/>
          <p:cNvCxnSpPr/>
          <p:nvPr/>
        </p:nvCxnSpPr>
        <p:spPr>
          <a:xfrm rot="10800000">
            <a:off x="7525875" y="3012050"/>
            <a:ext cx="1266900" cy="2162400"/>
          </a:xfrm>
          <a:prstGeom prst="straightConnector1">
            <a:avLst/>
          </a:prstGeom>
          <a:noFill/>
          <a:ln w="19050" cap="flat" cmpd="sng">
            <a:solidFill>
              <a:schemeClr val="dk2"/>
            </a:solidFill>
            <a:prstDash val="solid"/>
            <a:round/>
            <a:headEnd type="none" w="med" len="med"/>
            <a:tailEnd type="none" w="med" len="med"/>
          </a:ln>
        </p:spPr>
      </p:cxnSp>
      <p:sp>
        <p:nvSpPr>
          <p:cNvPr id="432" name="Google Shape;432;p39"/>
          <p:cNvSpPr txBox="1"/>
          <p:nvPr/>
        </p:nvSpPr>
        <p:spPr>
          <a:xfrm>
            <a:off x="1604339" y="1950125"/>
            <a:ext cx="9393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b="1" dirty="0">
                <a:solidFill>
                  <a:schemeClr val="lt1"/>
                </a:solidFill>
                <a:latin typeface="Nunito Sans"/>
                <a:ea typeface="Nunito Sans"/>
                <a:cs typeface="Nunito Sans"/>
                <a:sym typeface="Nunito Sans"/>
              </a:rPr>
              <a:t>01</a:t>
            </a:r>
            <a:endParaRPr sz="1600" b="1" dirty="0">
              <a:solidFill>
                <a:schemeClr val="lt1"/>
              </a:solidFill>
              <a:latin typeface="Nunito Sans"/>
              <a:ea typeface="Nunito Sans"/>
              <a:cs typeface="Nunito Sans"/>
              <a:sym typeface="Nunito Sans"/>
            </a:endParaRPr>
          </a:p>
        </p:txBody>
      </p:sp>
      <p:sp>
        <p:nvSpPr>
          <p:cNvPr id="433" name="Google Shape;433;p39"/>
          <p:cNvSpPr txBox="1"/>
          <p:nvPr/>
        </p:nvSpPr>
        <p:spPr>
          <a:xfrm>
            <a:off x="4019473" y="2169586"/>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b="1" dirty="0">
                <a:solidFill>
                  <a:schemeClr val="lt1"/>
                </a:solidFill>
                <a:latin typeface="Nunito Sans"/>
                <a:ea typeface="Nunito Sans"/>
                <a:cs typeface="Nunito Sans"/>
                <a:sym typeface="Nunito Sans"/>
              </a:rPr>
              <a:t>Xét duyệt </a:t>
            </a:r>
          </a:p>
          <a:p>
            <a:pPr marL="0" lvl="0" indent="0" algn="ctr" rtl="0">
              <a:lnSpc>
                <a:spcPct val="100000"/>
              </a:lnSpc>
              <a:spcBef>
                <a:spcPts val="0"/>
              </a:spcBef>
              <a:spcAft>
                <a:spcPts val="0"/>
              </a:spcAft>
              <a:buNone/>
            </a:pPr>
            <a:r>
              <a:rPr lang="en" sz="900" b="1" dirty="0">
                <a:solidFill>
                  <a:schemeClr val="lt1"/>
                </a:solidFill>
                <a:latin typeface="Nunito Sans"/>
                <a:ea typeface="Nunito Sans"/>
                <a:cs typeface="Nunito Sans"/>
                <a:sym typeface="Nunito Sans"/>
              </a:rPr>
              <a:t>gia sư</a:t>
            </a:r>
            <a:endParaRPr sz="900" b="1" dirty="0">
              <a:solidFill>
                <a:schemeClr val="lt1"/>
              </a:solidFill>
              <a:latin typeface="Nunito Sans"/>
              <a:ea typeface="Nunito Sans"/>
              <a:cs typeface="Nunito Sans"/>
              <a:sym typeface="Nunito Sans"/>
            </a:endParaRPr>
          </a:p>
        </p:txBody>
      </p:sp>
      <p:sp>
        <p:nvSpPr>
          <p:cNvPr id="434" name="Google Shape;434;p39"/>
          <p:cNvSpPr txBox="1"/>
          <p:nvPr/>
        </p:nvSpPr>
        <p:spPr>
          <a:xfrm>
            <a:off x="4100773" y="1950125"/>
            <a:ext cx="9393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b="1" dirty="0">
                <a:solidFill>
                  <a:schemeClr val="lt1"/>
                </a:solidFill>
                <a:latin typeface="Nunito Sans"/>
                <a:ea typeface="Nunito Sans"/>
                <a:cs typeface="Nunito Sans"/>
                <a:sym typeface="Nunito Sans"/>
              </a:rPr>
              <a:t>03</a:t>
            </a:r>
            <a:endParaRPr sz="1600" b="1" dirty="0">
              <a:solidFill>
                <a:schemeClr val="lt1"/>
              </a:solidFill>
              <a:latin typeface="Nunito Sans"/>
              <a:ea typeface="Nunito Sans"/>
              <a:cs typeface="Nunito Sans"/>
              <a:sym typeface="Nunito Sans"/>
            </a:endParaRPr>
          </a:p>
        </p:txBody>
      </p:sp>
      <p:sp>
        <p:nvSpPr>
          <p:cNvPr id="435" name="Google Shape;435;p39"/>
          <p:cNvSpPr txBox="1"/>
          <p:nvPr/>
        </p:nvSpPr>
        <p:spPr>
          <a:xfrm>
            <a:off x="6554564" y="2151075"/>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b="1" dirty="0">
                <a:solidFill>
                  <a:schemeClr val="lt1"/>
                </a:solidFill>
                <a:latin typeface="Nunito Sans"/>
                <a:ea typeface="Nunito Sans"/>
                <a:cs typeface="Nunito Sans"/>
                <a:sym typeface="Nunito Sans"/>
              </a:rPr>
              <a:t>Thực hiện buổi dạy và học</a:t>
            </a:r>
            <a:endParaRPr sz="900" b="1" dirty="0">
              <a:solidFill>
                <a:schemeClr val="lt1"/>
              </a:solidFill>
              <a:latin typeface="Nunito Sans"/>
              <a:ea typeface="Nunito Sans"/>
              <a:cs typeface="Nunito Sans"/>
              <a:sym typeface="Nunito Sans"/>
            </a:endParaRPr>
          </a:p>
        </p:txBody>
      </p:sp>
      <p:sp>
        <p:nvSpPr>
          <p:cNvPr id="436" name="Google Shape;436;p39"/>
          <p:cNvSpPr txBox="1"/>
          <p:nvPr/>
        </p:nvSpPr>
        <p:spPr>
          <a:xfrm>
            <a:off x="6635864" y="1950125"/>
            <a:ext cx="9393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b="1" dirty="0">
                <a:solidFill>
                  <a:schemeClr val="lt1"/>
                </a:solidFill>
                <a:latin typeface="Nunito Sans"/>
                <a:ea typeface="Nunito Sans"/>
                <a:cs typeface="Nunito Sans"/>
                <a:sym typeface="Nunito Sans"/>
              </a:rPr>
              <a:t>05</a:t>
            </a:r>
            <a:endParaRPr sz="1600" b="1" dirty="0">
              <a:solidFill>
                <a:schemeClr val="lt1"/>
              </a:solidFill>
              <a:latin typeface="Nunito Sans"/>
              <a:ea typeface="Nunito Sans"/>
              <a:cs typeface="Nunito Sans"/>
              <a:sym typeface="Nunito Sans"/>
            </a:endParaRPr>
          </a:p>
        </p:txBody>
      </p:sp>
      <p:sp>
        <p:nvSpPr>
          <p:cNvPr id="437" name="Google Shape;437;p39"/>
          <p:cNvSpPr txBox="1"/>
          <p:nvPr/>
        </p:nvSpPr>
        <p:spPr>
          <a:xfrm>
            <a:off x="5316338" y="2917605"/>
            <a:ext cx="1039287"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b="1" dirty="0">
                <a:solidFill>
                  <a:schemeClr val="lt1"/>
                </a:solidFill>
                <a:latin typeface="Nunito Sans"/>
                <a:ea typeface="Nunito Sans"/>
                <a:cs typeface="Nunito Sans"/>
                <a:sym typeface="Nunito Sans"/>
              </a:rPr>
              <a:t>Đăng ký lịch dạy và học</a:t>
            </a:r>
            <a:endParaRPr sz="900" b="1" dirty="0">
              <a:solidFill>
                <a:schemeClr val="lt1"/>
              </a:solidFill>
              <a:latin typeface="Nunito Sans"/>
              <a:ea typeface="Nunito Sans"/>
              <a:cs typeface="Nunito Sans"/>
              <a:sym typeface="Nunito Sans"/>
            </a:endParaRPr>
          </a:p>
        </p:txBody>
      </p:sp>
      <p:sp>
        <p:nvSpPr>
          <p:cNvPr id="438" name="Google Shape;438;p39"/>
          <p:cNvSpPr txBox="1"/>
          <p:nvPr/>
        </p:nvSpPr>
        <p:spPr>
          <a:xfrm>
            <a:off x="5377939" y="2676279"/>
            <a:ext cx="9393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b="1" dirty="0">
                <a:solidFill>
                  <a:schemeClr val="lt1"/>
                </a:solidFill>
                <a:latin typeface="Nunito Sans"/>
                <a:ea typeface="Nunito Sans"/>
                <a:cs typeface="Nunito Sans"/>
                <a:sym typeface="Nunito Sans"/>
              </a:rPr>
              <a:t>04</a:t>
            </a:r>
            <a:endParaRPr sz="1600" b="1" dirty="0">
              <a:solidFill>
                <a:schemeClr val="lt1"/>
              </a:solidFill>
              <a:latin typeface="Nunito Sans"/>
              <a:ea typeface="Nunito Sans"/>
              <a:cs typeface="Nunito Sans"/>
              <a:sym typeface="Nunito Sans"/>
            </a:endParaRPr>
          </a:p>
        </p:txBody>
      </p:sp>
      <p:sp>
        <p:nvSpPr>
          <p:cNvPr id="439" name="Google Shape;439;p39"/>
          <p:cNvSpPr txBox="1"/>
          <p:nvPr/>
        </p:nvSpPr>
        <p:spPr>
          <a:xfrm>
            <a:off x="2781479" y="2906396"/>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b="1" dirty="0">
                <a:solidFill>
                  <a:schemeClr val="lt1"/>
                </a:solidFill>
                <a:latin typeface="Nunito Sans"/>
                <a:ea typeface="Nunito Sans"/>
                <a:cs typeface="Nunito Sans"/>
                <a:sym typeface="Nunito Sans"/>
              </a:rPr>
              <a:t>Đăng ký trở thành gia sư</a:t>
            </a:r>
            <a:endParaRPr sz="900" b="1" dirty="0">
              <a:solidFill>
                <a:schemeClr val="lt1"/>
              </a:solidFill>
              <a:latin typeface="Nunito Sans"/>
              <a:ea typeface="Nunito Sans"/>
              <a:cs typeface="Nunito Sans"/>
              <a:sym typeface="Nunito Sans"/>
            </a:endParaRPr>
          </a:p>
        </p:txBody>
      </p:sp>
      <p:sp>
        <p:nvSpPr>
          <p:cNvPr id="440" name="Google Shape;440;p39"/>
          <p:cNvSpPr txBox="1"/>
          <p:nvPr/>
        </p:nvSpPr>
        <p:spPr>
          <a:xfrm>
            <a:off x="2862779" y="2676279"/>
            <a:ext cx="9393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b="1" dirty="0">
                <a:solidFill>
                  <a:schemeClr val="lt1"/>
                </a:solidFill>
                <a:latin typeface="Nunito Sans"/>
                <a:ea typeface="Nunito Sans"/>
                <a:cs typeface="Nunito Sans"/>
                <a:sym typeface="Nunito Sans"/>
              </a:rPr>
              <a:t>02</a:t>
            </a:r>
            <a:endParaRPr sz="1600" b="1" dirty="0">
              <a:solidFill>
                <a:schemeClr val="lt1"/>
              </a:solidFill>
              <a:latin typeface="Nunito Sans"/>
              <a:ea typeface="Nunito Sans"/>
              <a:cs typeface="Nunito Sans"/>
              <a:sym typeface="Nunito Sans"/>
            </a:endParaRPr>
          </a:p>
        </p:txBody>
      </p:sp>
      <p:sp>
        <p:nvSpPr>
          <p:cNvPr id="2" name="Google Shape;173;p26">
            <a:extLst>
              <a:ext uri="{FF2B5EF4-FFF2-40B4-BE49-F238E27FC236}">
                <a16:creationId xmlns:a16="http://schemas.microsoft.com/office/drawing/2014/main" id="{481337A1-7FDF-62AD-46A8-70D482885165}"/>
              </a:ext>
            </a:extLst>
          </p:cNvPr>
          <p:cNvSpPr txBox="1">
            <a:spLocks/>
          </p:cNvSpPr>
          <p:nvPr/>
        </p:nvSpPr>
        <p:spPr>
          <a:xfrm flipH="1">
            <a:off x="8755380" y="4828969"/>
            <a:ext cx="388620" cy="3145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tx1"/>
                </a:solidFill>
                <a:latin typeface="Arial" panose="020B0604020202020204" pitchFamily="34" charset="0"/>
                <a:cs typeface="Arial" panose="020B0604020202020204" pitchFamily="34" charset="0"/>
              </a:rPr>
              <a:t>11</a:t>
            </a:r>
          </a:p>
        </p:txBody>
      </p:sp>
      <p:sp>
        <p:nvSpPr>
          <p:cNvPr id="3" name="Google Shape;423;p39">
            <a:extLst>
              <a:ext uri="{FF2B5EF4-FFF2-40B4-BE49-F238E27FC236}">
                <a16:creationId xmlns:a16="http://schemas.microsoft.com/office/drawing/2014/main" id="{61DFCB6A-8752-5FB2-8C50-8F1DC0EE3BF3}"/>
              </a:ext>
            </a:extLst>
          </p:cNvPr>
          <p:cNvSpPr txBox="1">
            <a:spLocks/>
          </p:cNvSpPr>
          <p:nvPr/>
        </p:nvSpPr>
        <p:spPr>
          <a:xfrm>
            <a:off x="849977" y="3666991"/>
            <a:ext cx="4271396" cy="96648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400"/>
              <a:buFont typeface="Nunito Sans ExtraBold"/>
              <a:buNone/>
              <a:defRPr sz="1400" b="0" i="0" u="none" strike="noStrike" cap="none">
                <a:solidFill>
                  <a:schemeClr val="dk1"/>
                </a:solidFill>
                <a:latin typeface="Nunito Sans ExtraBold"/>
                <a:ea typeface="Nunito Sans ExtraBold"/>
                <a:cs typeface="Nunito Sans ExtraBold"/>
                <a:sym typeface="Nunito Sans ExtraBold"/>
              </a:defRPr>
            </a:lvl1pPr>
            <a:lvl2pPr marR="0" lvl="1" algn="r" rtl="0">
              <a:lnSpc>
                <a:spcPct val="100000"/>
              </a:lnSpc>
              <a:spcBef>
                <a:spcPts val="0"/>
              </a:spcBef>
              <a:spcAft>
                <a:spcPts val="0"/>
              </a:spcAft>
              <a:buClr>
                <a:schemeClr val="dk1"/>
              </a:buClr>
              <a:buSzPts val="1400"/>
              <a:buFont typeface="Nunito Sans ExtraBold"/>
              <a:buNone/>
              <a:defRPr sz="1400" b="0" i="0" u="none" strike="noStrike" cap="none">
                <a:solidFill>
                  <a:schemeClr val="dk1"/>
                </a:solidFill>
                <a:latin typeface="Nunito Sans ExtraBold"/>
                <a:ea typeface="Nunito Sans ExtraBold"/>
                <a:cs typeface="Nunito Sans ExtraBold"/>
                <a:sym typeface="Nunito Sans ExtraBold"/>
              </a:defRPr>
            </a:lvl2pPr>
            <a:lvl3pPr marR="0" lvl="2" algn="r" rtl="0">
              <a:lnSpc>
                <a:spcPct val="100000"/>
              </a:lnSpc>
              <a:spcBef>
                <a:spcPts val="0"/>
              </a:spcBef>
              <a:spcAft>
                <a:spcPts val="0"/>
              </a:spcAft>
              <a:buClr>
                <a:schemeClr val="dk1"/>
              </a:buClr>
              <a:buSzPts val="1400"/>
              <a:buFont typeface="Nunito Sans ExtraBold"/>
              <a:buNone/>
              <a:defRPr sz="1400" b="0" i="0" u="none" strike="noStrike" cap="none">
                <a:solidFill>
                  <a:schemeClr val="dk1"/>
                </a:solidFill>
                <a:latin typeface="Nunito Sans ExtraBold"/>
                <a:ea typeface="Nunito Sans ExtraBold"/>
                <a:cs typeface="Nunito Sans ExtraBold"/>
                <a:sym typeface="Nunito Sans ExtraBold"/>
              </a:defRPr>
            </a:lvl3pPr>
            <a:lvl4pPr marR="0" lvl="3" algn="r" rtl="0">
              <a:lnSpc>
                <a:spcPct val="100000"/>
              </a:lnSpc>
              <a:spcBef>
                <a:spcPts val="0"/>
              </a:spcBef>
              <a:spcAft>
                <a:spcPts val="0"/>
              </a:spcAft>
              <a:buClr>
                <a:schemeClr val="dk1"/>
              </a:buClr>
              <a:buSzPts val="1400"/>
              <a:buFont typeface="Nunito Sans ExtraBold"/>
              <a:buNone/>
              <a:defRPr sz="1400" b="0" i="0" u="none" strike="noStrike" cap="none">
                <a:solidFill>
                  <a:schemeClr val="dk1"/>
                </a:solidFill>
                <a:latin typeface="Nunito Sans ExtraBold"/>
                <a:ea typeface="Nunito Sans ExtraBold"/>
                <a:cs typeface="Nunito Sans ExtraBold"/>
                <a:sym typeface="Nunito Sans ExtraBold"/>
              </a:defRPr>
            </a:lvl4pPr>
            <a:lvl5pPr marR="0" lvl="4" algn="r" rtl="0">
              <a:lnSpc>
                <a:spcPct val="100000"/>
              </a:lnSpc>
              <a:spcBef>
                <a:spcPts val="0"/>
              </a:spcBef>
              <a:spcAft>
                <a:spcPts val="0"/>
              </a:spcAft>
              <a:buClr>
                <a:schemeClr val="dk1"/>
              </a:buClr>
              <a:buSzPts val="1400"/>
              <a:buFont typeface="Nunito Sans ExtraBold"/>
              <a:buNone/>
              <a:defRPr sz="1400" b="0" i="0" u="none" strike="noStrike" cap="none">
                <a:solidFill>
                  <a:schemeClr val="dk1"/>
                </a:solidFill>
                <a:latin typeface="Nunito Sans ExtraBold"/>
                <a:ea typeface="Nunito Sans ExtraBold"/>
                <a:cs typeface="Nunito Sans ExtraBold"/>
                <a:sym typeface="Nunito Sans ExtraBold"/>
              </a:defRPr>
            </a:lvl5pPr>
            <a:lvl6pPr marR="0" lvl="5" algn="r" rtl="0">
              <a:lnSpc>
                <a:spcPct val="100000"/>
              </a:lnSpc>
              <a:spcBef>
                <a:spcPts val="0"/>
              </a:spcBef>
              <a:spcAft>
                <a:spcPts val="0"/>
              </a:spcAft>
              <a:buClr>
                <a:schemeClr val="dk1"/>
              </a:buClr>
              <a:buSzPts val="1400"/>
              <a:buFont typeface="Nunito Sans ExtraBold"/>
              <a:buNone/>
              <a:defRPr sz="1400" b="0" i="0" u="none" strike="noStrike" cap="none">
                <a:solidFill>
                  <a:schemeClr val="dk1"/>
                </a:solidFill>
                <a:latin typeface="Nunito Sans ExtraBold"/>
                <a:ea typeface="Nunito Sans ExtraBold"/>
                <a:cs typeface="Nunito Sans ExtraBold"/>
                <a:sym typeface="Nunito Sans ExtraBold"/>
              </a:defRPr>
            </a:lvl6pPr>
            <a:lvl7pPr marR="0" lvl="6" algn="r" rtl="0">
              <a:lnSpc>
                <a:spcPct val="100000"/>
              </a:lnSpc>
              <a:spcBef>
                <a:spcPts val="0"/>
              </a:spcBef>
              <a:spcAft>
                <a:spcPts val="0"/>
              </a:spcAft>
              <a:buClr>
                <a:schemeClr val="dk1"/>
              </a:buClr>
              <a:buSzPts val="1400"/>
              <a:buFont typeface="Nunito Sans ExtraBold"/>
              <a:buNone/>
              <a:defRPr sz="1400" b="0" i="0" u="none" strike="noStrike" cap="none">
                <a:solidFill>
                  <a:schemeClr val="dk1"/>
                </a:solidFill>
                <a:latin typeface="Nunito Sans ExtraBold"/>
                <a:ea typeface="Nunito Sans ExtraBold"/>
                <a:cs typeface="Nunito Sans ExtraBold"/>
                <a:sym typeface="Nunito Sans ExtraBold"/>
              </a:defRPr>
            </a:lvl7pPr>
            <a:lvl8pPr marR="0" lvl="7" algn="r" rtl="0">
              <a:lnSpc>
                <a:spcPct val="100000"/>
              </a:lnSpc>
              <a:spcBef>
                <a:spcPts val="0"/>
              </a:spcBef>
              <a:spcAft>
                <a:spcPts val="0"/>
              </a:spcAft>
              <a:buClr>
                <a:schemeClr val="dk1"/>
              </a:buClr>
              <a:buSzPts val="1400"/>
              <a:buFont typeface="Nunito Sans ExtraBold"/>
              <a:buNone/>
              <a:defRPr sz="1400" b="0" i="0" u="none" strike="noStrike" cap="none">
                <a:solidFill>
                  <a:schemeClr val="dk1"/>
                </a:solidFill>
                <a:latin typeface="Nunito Sans ExtraBold"/>
                <a:ea typeface="Nunito Sans ExtraBold"/>
                <a:cs typeface="Nunito Sans ExtraBold"/>
                <a:sym typeface="Nunito Sans ExtraBold"/>
              </a:defRPr>
            </a:lvl8pPr>
            <a:lvl9pPr marR="0" lvl="8" algn="r" rtl="0">
              <a:lnSpc>
                <a:spcPct val="100000"/>
              </a:lnSpc>
              <a:spcBef>
                <a:spcPts val="0"/>
              </a:spcBef>
              <a:spcAft>
                <a:spcPts val="0"/>
              </a:spcAft>
              <a:buClr>
                <a:schemeClr val="dk1"/>
              </a:buClr>
              <a:buSzPts val="1400"/>
              <a:buFont typeface="Nunito Sans ExtraBold"/>
              <a:buNone/>
              <a:defRPr sz="1400" b="0" i="0" u="none" strike="noStrike" cap="none">
                <a:solidFill>
                  <a:schemeClr val="dk1"/>
                </a:solidFill>
                <a:latin typeface="Nunito Sans ExtraBold"/>
                <a:ea typeface="Nunito Sans ExtraBold"/>
                <a:cs typeface="Nunito Sans ExtraBold"/>
                <a:sym typeface="Nunito Sans ExtraBold"/>
              </a:defRPr>
            </a:lvl9pPr>
          </a:lstStyle>
          <a:p>
            <a:r>
              <a:rPr lang="en-US" sz="2000" dirty="0"/>
              <a:t>bit.ly/</a:t>
            </a:r>
            <a:r>
              <a:rPr lang="en-US" sz="2000" dirty="0" err="1"/>
              <a:t>giasuvanlang</a:t>
            </a:r>
            <a:endParaRPr lang="vi-VN" sz="2000" dirty="0"/>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1000" b="-61000"/>
          </a:stretch>
        </a:blipFill>
        <a:effectLst/>
      </p:bgPr>
    </p:bg>
    <p:spTree>
      <p:nvGrpSpPr>
        <p:cNvPr id="1" name="Shape 387"/>
        <p:cNvGrpSpPr/>
        <p:nvPr/>
      </p:nvGrpSpPr>
      <p:grpSpPr>
        <a:xfrm>
          <a:off x="0" y="0"/>
          <a:ext cx="0" cy="0"/>
          <a:chOff x="0" y="0"/>
          <a:chExt cx="0" cy="0"/>
        </a:xfrm>
      </p:grpSpPr>
      <p:sp>
        <p:nvSpPr>
          <p:cNvPr id="388" name="Google Shape;388;p37"/>
          <p:cNvSpPr txBox="1">
            <a:spLocks noGrp="1"/>
          </p:cNvSpPr>
          <p:nvPr>
            <p:ph type="ctrTitle"/>
          </p:nvPr>
        </p:nvSpPr>
        <p:spPr>
          <a:xfrm flipH="1">
            <a:off x="1889225" y="2355535"/>
            <a:ext cx="3281400" cy="80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Q&amp;A</a:t>
            </a:r>
            <a:endParaRPr sz="2800" dirty="0"/>
          </a:p>
        </p:txBody>
      </p:sp>
      <p:sp>
        <p:nvSpPr>
          <p:cNvPr id="389" name="Google Shape;389;p37"/>
          <p:cNvSpPr txBox="1">
            <a:spLocks noGrp="1"/>
          </p:cNvSpPr>
          <p:nvPr>
            <p:ph type="title" idx="2"/>
          </p:nvPr>
        </p:nvSpPr>
        <p:spPr>
          <a:xfrm flipH="1">
            <a:off x="1889225" y="1753435"/>
            <a:ext cx="2979300" cy="75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05</a:t>
            </a:r>
            <a:endParaRPr/>
          </a:p>
        </p:txBody>
      </p:sp>
      <p:sp>
        <p:nvSpPr>
          <p:cNvPr id="2" name="Google Shape;173;p26">
            <a:extLst>
              <a:ext uri="{FF2B5EF4-FFF2-40B4-BE49-F238E27FC236}">
                <a16:creationId xmlns:a16="http://schemas.microsoft.com/office/drawing/2014/main" id="{D5941267-5E66-16E9-0863-F7B7F9CD564A}"/>
              </a:ext>
            </a:extLst>
          </p:cNvPr>
          <p:cNvSpPr txBox="1">
            <a:spLocks/>
          </p:cNvSpPr>
          <p:nvPr/>
        </p:nvSpPr>
        <p:spPr>
          <a:xfrm flipH="1">
            <a:off x="8755380" y="4828969"/>
            <a:ext cx="388620" cy="3145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bg1"/>
                </a:solidFill>
                <a:latin typeface="Arial" panose="020B0604020202020204" pitchFamily="34" charset="0"/>
                <a:cs typeface="Arial" panose="020B0604020202020204" pitchFamily="34" charset="0"/>
              </a:rPr>
              <a:t>12</a:t>
            </a:r>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a:spLocks noGrp="1"/>
          </p:cNvSpPr>
          <p:nvPr>
            <p:ph type="ctrTitle" idx="13"/>
          </p:nvPr>
        </p:nvSpPr>
        <p:spPr>
          <a:xfrm>
            <a:off x="3080975" y="398750"/>
            <a:ext cx="2982000" cy="68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lt1"/>
                </a:solidFill>
              </a:rPr>
              <a:t>NỘI DUNG BUỔI GIỚI THIỆU</a:t>
            </a:r>
            <a:endParaRPr sz="1800" dirty="0">
              <a:solidFill>
                <a:schemeClr val="lt1"/>
              </a:solidFill>
            </a:endParaRPr>
          </a:p>
        </p:txBody>
      </p:sp>
      <p:cxnSp>
        <p:nvCxnSpPr>
          <p:cNvPr id="124" name="Google Shape;124;p23"/>
          <p:cNvCxnSpPr/>
          <p:nvPr/>
        </p:nvCxnSpPr>
        <p:spPr>
          <a:xfrm>
            <a:off x="5871225" y="2147250"/>
            <a:ext cx="0" cy="689100"/>
          </a:xfrm>
          <a:prstGeom prst="straightConnector1">
            <a:avLst/>
          </a:prstGeom>
          <a:noFill/>
          <a:ln w="19050" cap="flat" cmpd="sng">
            <a:solidFill>
              <a:schemeClr val="dk2"/>
            </a:solidFill>
            <a:prstDash val="solid"/>
            <a:round/>
            <a:headEnd type="none" w="med" len="med"/>
            <a:tailEnd type="none" w="med" len="med"/>
          </a:ln>
        </p:spPr>
      </p:cxnSp>
      <p:cxnSp>
        <p:nvCxnSpPr>
          <p:cNvPr id="125" name="Google Shape;125;p23"/>
          <p:cNvCxnSpPr/>
          <p:nvPr/>
        </p:nvCxnSpPr>
        <p:spPr>
          <a:xfrm>
            <a:off x="3249525" y="2147250"/>
            <a:ext cx="0" cy="689100"/>
          </a:xfrm>
          <a:prstGeom prst="straightConnector1">
            <a:avLst/>
          </a:prstGeom>
          <a:noFill/>
          <a:ln w="19050" cap="flat" cmpd="sng">
            <a:solidFill>
              <a:schemeClr val="dk2"/>
            </a:solidFill>
            <a:prstDash val="solid"/>
            <a:round/>
            <a:headEnd type="none" w="med" len="med"/>
            <a:tailEnd type="none" w="med" len="med"/>
          </a:ln>
        </p:spPr>
      </p:cxnSp>
      <p:sp>
        <p:nvSpPr>
          <p:cNvPr id="126" name="Google Shape;126;p23"/>
          <p:cNvSpPr txBox="1">
            <a:spLocks noGrp="1"/>
          </p:cNvSpPr>
          <p:nvPr>
            <p:ph type="ctrTitle"/>
          </p:nvPr>
        </p:nvSpPr>
        <p:spPr>
          <a:xfrm>
            <a:off x="1148102" y="2484837"/>
            <a:ext cx="1596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GIỚI THIỆU VỀ TRANG WEB</a:t>
            </a:r>
            <a:endParaRPr sz="1400" dirty="0"/>
          </a:p>
        </p:txBody>
      </p:sp>
      <p:sp>
        <p:nvSpPr>
          <p:cNvPr id="127" name="Google Shape;127;p23"/>
          <p:cNvSpPr txBox="1">
            <a:spLocks noGrp="1"/>
          </p:cNvSpPr>
          <p:nvPr>
            <p:ph type="ctrTitle" idx="3"/>
          </p:nvPr>
        </p:nvSpPr>
        <p:spPr>
          <a:xfrm>
            <a:off x="3769852" y="2484837"/>
            <a:ext cx="1596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CÁC CHỨC NĂNG CHÍNH</a:t>
            </a:r>
            <a:endParaRPr sz="1400" dirty="0"/>
          </a:p>
        </p:txBody>
      </p:sp>
      <p:sp>
        <p:nvSpPr>
          <p:cNvPr id="128" name="Google Shape;128;p23"/>
          <p:cNvSpPr txBox="1">
            <a:spLocks noGrp="1"/>
          </p:cNvSpPr>
          <p:nvPr>
            <p:ph type="ctrTitle" idx="5"/>
          </p:nvPr>
        </p:nvSpPr>
        <p:spPr>
          <a:xfrm>
            <a:off x="6428028" y="2547450"/>
            <a:ext cx="1596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ĐIỂM TƯƠNG ĐỒNG VỚI DỰ ÁN</a:t>
            </a:r>
            <a:endParaRPr sz="1400" dirty="0"/>
          </a:p>
        </p:txBody>
      </p:sp>
      <p:sp>
        <p:nvSpPr>
          <p:cNvPr id="130" name="Google Shape;130;p23"/>
          <p:cNvSpPr txBox="1">
            <a:spLocks noGrp="1"/>
          </p:cNvSpPr>
          <p:nvPr>
            <p:ph type="title" idx="14"/>
          </p:nvPr>
        </p:nvSpPr>
        <p:spPr>
          <a:xfrm>
            <a:off x="1575838" y="2012475"/>
            <a:ext cx="748800" cy="3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rPr>
              <a:t>01</a:t>
            </a:r>
            <a:endParaRPr sz="1800">
              <a:solidFill>
                <a:schemeClr val="lt1"/>
              </a:solidFill>
            </a:endParaRPr>
          </a:p>
        </p:txBody>
      </p:sp>
      <p:sp>
        <p:nvSpPr>
          <p:cNvPr id="132" name="Google Shape;132;p23"/>
          <p:cNvSpPr txBox="1">
            <a:spLocks noGrp="1"/>
          </p:cNvSpPr>
          <p:nvPr>
            <p:ph type="title" idx="15"/>
          </p:nvPr>
        </p:nvSpPr>
        <p:spPr>
          <a:xfrm>
            <a:off x="4197618" y="2012475"/>
            <a:ext cx="748800" cy="3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rPr>
              <a:t>02</a:t>
            </a:r>
            <a:endParaRPr sz="1800">
              <a:solidFill>
                <a:schemeClr val="lt1"/>
              </a:solidFill>
            </a:endParaRPr>
          </a:p>
        </p:txBody>
      </p:sp>
      <p:sp>
        <p:nvSpPr>
          <p:cNvPr id="134" name="Google Shape;134;p23"/>
          <p:cNvSpPr txBox="1">
            <a:spLocks noGrp="1"/>
          </p:cNvSpPr>
          <p:nvPr>
            <p:ph type="title" idx="16"/>
          </p:nvPr>
        </p:nvSpPr>
        <p:spPr>
          <a:xfrm>
            <a:off x="6872626" y="2012475"/>
            <a:ext cx="748800" cy="3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rPr>
              <a:t>03</a:t>
            </a:r>
            <a:endParaRPr sz="1800">
              <a:solidFill>
                <a:schemeClr val="lt1"/>
              </a:solidFill>
            </a:endParaRPr>
          </a:p>
        </p:txBody>
      </p:sp>
      <p:sp>
        <p:nvSpPr>
          <p:cNvPr id="136" name="Google Shape;136;p23"/>
          <p:cNvSpPr txBox="1">
            <a:spLocks noGrp="1"/>
          </p:cNvSpPr>
          <p:nvPr>
            <p:ph type="ctrTitle" idx="7"/>
          </p:nvPr>
        </p:nvSpPr>
        <p:spPr>
          <a:xfrm>
            <a:off x="2451375" y="3844787"/>
            <a:ext cx="1596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HƯỚNG DẪN SỬ DỤNG &amp; DEMO</a:t>
            </a:r>
            <a:endParaRPr sz="1400" dirty="0"/>
          </a:p>
        </p:txBody>
      </p:sp>
      <p:sp>
        <p:nvSpPr>
          <p:cNvPr id="137" name="Google Shape;137;p23"/>
          <p:cNvSpPr txBox="1">
            <a:spLocks noGrp="1"/>
          </p:cNvSpPr>
          <p:nvPr>
            <p:ph type="title" idx="17"/>
          </p:nvPr>
        </p:nvSpPr>
        <p:spPr>
          <a:xfrm>
            <a:off x="2879111" y="3386650"/>
            <a:ext cx="748800" cy="3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lt1"/>
                </a:solidFill>
              </a:rPr>
              <a:t>04</a:t>
            </a:r>
            <a:endParaRPr sz="1800" dirty="0">
              <a:solidFill>
                <a:schemeClr val="lt1"/>
              </a:solidFill>
            </a:endParaRPr>
          </a:p>
        </p:txBody>
      </p:sp>
      <p:sp>
        <p:nvSpPr>
          <p:cNvPr id="142" name="Google Shape;142;p23"/>
          <p:cNvSpPr/>
          <p:nvPr/>
        </p:nvSpPr>
        <p:spPr>
          <a:xfrm rot="899825">
            <a:off x="-1428364" y="3728917"/>
            <a:ext cx="2950497" cy="2316666"/>
          </a:xfrm>
          <a:prstGeom prst="hexagon">
            <a:avLst>
              <a:gd name="adj" fmla="val 25000"/>
              <a:gd name="vf" fmla="val 11547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3" name="Google Shape;143;p23"/>
          <p:cNvSpPr/>
          <p:nvPr/>
        </p:nvSpPr>
        <p:spPr>
          <a:xfrm rot="-3036684">
            <a:off x="7582353" y="4618566"/>
            <a:ext cx="2950470" cy="2316746"/>
          </a:xfrm>
          <a:prstGeom prst="hexagon">
            <a:avLst>
              <a:gd name="adj" fmla="val 25000"/>
              <a:gd name="vf" fmla="val 11547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 name="Google Shape;137;p23">
            <a:extLst>
              <a:ext uri="{FF2B5EF4-FFF2-40B4-BE49-F238E27FC236}">
                <a16:creationId xmlns:a16="http://schemas.microsoft.com/office/drawing/2014/main" id="{FE2B6BC6-FB75-0693-3D11-FB6DBE74D0C2}"/>
              </a:ext>
            </a:extLst>
          </p:cNvPr>
          <p:cNvSpPr txBox="1">
            <a:spLocks/>
          </p:cNvSpPr>
          <p:nvPr/>
        </p:nvSpPr>
        <p:spPr>
          <a:xfrm>
            <a:off x="5496825" y="3379908"/>
            <a:ext cx="748800" cy="303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400"/>
              <a:buFont typeface="Nunito Sans"/>
              <a:buNone/>
              <a:defRPr sz="1400" b="1" i="0" u="none" strike="noStrike" cap="none">
                <a:solidFill>
                  <a:schemeClr val="lt1"/>
                </a:solidFill>
                <a:latin typeface="Nunito Sans"/>
                <a:ea typeface="Nunito Sans"/>
                <a:cs typeface="Nunito Sans"/>
                <a:sym typeface="Nunito Sans"/>
              </a:defRPr>
            </a:lvl1pPr>
            <a:lvl2pPr marR="0" lvl="1" algn="ctr" rtl="0">
              <a:lnSpc>
                <a:spcPct val="100000"/>
              </a:lnSpc>
              <a:spcBef>
                <a:spcPts val="0"/>
              </a:spcBef>
              <a:spcAft>
                <a:spcPts val="0"/>
              </a:spcAft>
              <a:buClr>
                <a:schemeClr val="lt1"/>
              </a:buClr>
              <a:buSzPts val="1400"/>
              <a:buFont typeface="Fira Sans Extra Condensed Medium"/>
              <a:buNone/>
              <a:defRPr sz="1400" b="1" i="0" u="none" strike="noStrike" cap="none">
                <a:solidFill>
                  <a:schemeClr val="lt1"/>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lt1"/>
              </a:buClr>
              <a:buSzPts val="1400"/>
              <a:buFont typeface="Fira Sans Extra Condensed Medium"/>
              <a:buNone/>
              <a:defRPr sz="1400" b="1" i="0" u="none" strike="noStrike" cap="none">
                <a:solidFill>
                  <a:schemeClr val="lt1"/>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lt1"/>
              </a:buClr>
              <a:buSzPts val="1400"/>
              <a:buFont typeface="Fira Sans Extra Condensed Medium"/>
              <a:buNone/>
              <a:defRPr sz="1400" b="1" i="0" u="none" strike="noStrike" cap="none">
                <a:solidFill>
                  <a:schemeClr val="lt1"/>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lt1"/>
              </a:buClr>
              <a:buSzPts val="1400"/>
              <a:buFont typeface="Fira Sans Extra Condensed Medium"/>
              <a:buNone/>
              <a:defRPr sz="1400" b="1" i="0" u="none" strike="noStrike" cap="none">
                <a:solidFill>
                  <a:schemeClr val="lt1"/>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lt1"/>
              </a:buClr>
              <a:buSzPts val="1400"/>
              <a:buFont typeface="Fira Sans Extra Condensed Medium"/>
              <a:buNone/>
              <a:defRPr sz="1400" b="1" i="0" u="none" strike="noStrike" cap="none">
                <a:solidFill>
                  <a:schemeClr val="lt1"/>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lt1"/>
              </a:buClr>
              <a:buSzPts val="1400"/>
              <a:buFont typeface="Fira Sans Extra Condensed Medium"/>
              <a:buNone/>
              <a:defRPr sz="1400" b="1" i="0" u="none" strike="noStrike" cap="none">
                <a:solidFill>
                  <a:schemeClr val="lt1"/>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lt1"/>
              </a:buClr>
              <a:buSzPts val="1400"/>
              <a:buFont typeface="Fira Sans Extra Condensed Medium"/>
              <a:buNone/>
              <a:defRPr sz="1400" b="1" i="0" u="none" strike="noStrike" cap="none">
                <a:solidFill>
                  <a:schemeClr val="lt1"/>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lt1"/>
              </a:buClr>
              <a:buSzPts val="1400"/>
              <a:buFont typeface="Fira Sans Extra Condensed Medium"/>
              <a:buNone/>
              <a:defRPr sz="1400" b="1" i="0" u="none" strike="noStrike" cap="none">
                <a:solidFill>
                  <a:schemeClr val="lt1"/>
                </a:solidFill>
                <a:latin typeface="Fira Sans Extra Condensed Medium"/>
                <a:ea typeface="Fira Sans Extra Condensed Medium"/>
                <a:cs typeface="Fira Sans Extra Condensed Medium"/>
                <a:sym typeface="Fira Sans Extra Condensed Medium"/>
              </a:defRPr>
            </a:lvl9pPr>
          </a:lstStyle>
          <a:p>
            <a:r>
              <a:rPr lang="en" sz="1800" dirty="0"/>
              <a:t>05</a:t>
            </a:r>
          </a:p>
        </p:txBody>
      </p:sp>
      <p:sp>
        <p:nvSpPr>
          <p:cNvPr id="17" name="Google Shape;136;p23">
            <a:extLst>
              <a:ext uri="{FF2B5EF4-FFF2-40B4-BE49-F238E27FC236}">
                <a16:creationId xmlns:a16="http://schemas.microsoft.com/office/drawing/2014/main" id="{304EF98F-9F68-8736-B100-A2F6E0EB2C60}"/>
              </a:ext>
            </a:extLst>
          </p:cNvPr>
          <p:cNvSpPr txBox="1">
            <a:spLocks/>
          </p:cNvSpPr>
          <p:nvPr/>
        </p:nvSpPr>
        <p:spPr>
          <a:xfrm>
            <a:off x="5069089" y="3844787"/>
            <a:ext cx="15963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1pPr>
            <a:lvl2pPr marR="0" lvl="1"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2pPr>
            <a:lvl3pPr marR="0" lvl="2"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3pPr>
            <a:lvl4pPr marR="0" lvl="3"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4pPr>
            <a:lvl5pPr marR="0" lvl="4"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5pPr>
            <a:lvl6pPr marR="0" lvl="5"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6pPr>
            <a:lvl7pPr marR="0" lvl="6"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7pPr>
            <a:lvl8pPr marR="0" lvl="7"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8pPr>
            <a:lvl9pPr marR="0" lvl="8"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9pPr>
          </a:lstStyle>
          <a:p>
            <a:r>
              <a:rPr lang="en-US" sz="1400" dirty="0"/>
              <a:t>Q&amp;A</a:t>
            </a:r>
            <a:endParaRPr lang="vi-VN" sz="1400" dirty="0"/>
          </a:p>
        </p:txBody>
      </p:sp>
      <p:sp>
        <p:nvSpPr>
          <p:cNvPr id="2" name="Google Shape;173;p26">
            <a:extLst>
              <a:ext uri="{FF2B5EF4-FFF2-40B4-BE49-F238E27FC236}">
                <a16:creationId xmlns:a16="http://schemas.microsoft.com/office/drawing/2014/main" id="{0F1B3F15-3CE3-638A-C3D3-FED6BF8CE5B1}"/>
              </a:ext>
            </a:extLst>
          </p:cNvPr>
          <p:cNvSpPr txBox="1">
            <a:spLocks/>
          </p:cNvSpPr>
          <p:nvPr/>
        </p:nvSpPr>
        <p:spPr>
          <a:xfrm flipH="1">
            <a:off x="8852530" y="4828969"/>
            <a:ext cx="291470" cy="3145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tx1"/>
                </a:solidFill>
                <a:latin typeface="Arial" panose="020B0604020202020204" pitchFamily="34" charset="0"/>
                <a:cs typeface="Arial" panose="020B0604020202020204" pitchFamily="34" charset="0"/>
              </a:rPr>
              <a:t>2</a:t>
            </a: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6000" r="-26000"/>
          </a:stretch>
        </a:blipFill>
        <a:effectLst/>
      </p:bgPr>
    </p:bg>
    <p:spTree>
      <p:nvGrpSpPr>
        <p:cNvPr id="1" name="Shape 147"/>
        <p:cNvGrpSpPr/>
        <p:nvPr/>
      </p:nvGrpSpPr>
      <p:grpSpPr>
        <a:xfrm>
          <a:off x="0" y="0"/>
          <a:ext cx="0" cy="0"/>
          <a:chOff x="0" y="0"/>
          <a:chExt cx="0" cy="0"/>
        </a:xfrm>
      </p:grpSpPr>
      <p:sp>
        <p:nvSpPr>
          <p:cNvPr id="148" name="Google Shape;148;p24"/>
          <p:cNvSpPr txBox="1">
            <a:spLocks noGrp="1"/>
          </p:cNvSpPr>
          <p:nvPr>
            <p:ph type="ctrTitle"/>
          </p:nvPr>
        </p:nvSpPr>
        <p:spPr>
          <a:xfrm flipH="1">
            <a:off x="1889225" y="2355535"/>
            <a:ext cx="2824542" cy="80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GIỚI THIỆU VỀ TRANG WEB</a:t>
            </a:r>
            <a:endParaRPr dirty="0"/>
          </a:p>
        </p:txBody>
      </p:sp>
      <p:sp>
        <p:nvSpPr>
          <p:cNvPr id="149" name="Google Shape;149;p24"/>
          <p:cNvSpPr txBox="1">
            <a:spLocks noGrp="1"/>
          </p:cNvSpPr>
          <p:nvPr>
            <p:ph type="title" idx="2"/>
          </p:nvPr>
        </p:nvSpPr>
        <p:spPr>
          <a:xfrm flipH="1">
            <a:off x="1889225" y="1753435"/>
            <a:ext cx="2979300" cy="75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sp>
        <p:nvSpPr>
          <p:cNvPr id="150" name="Google Shape;150;p24"/>
          <p:cNvSpPr/>
          <p:nvPr/>
        </p:nvSpPr>
        <p:spPr>
          <a:xfrm>
            <a:off x="-4362575" y="-437650"/>
            <a:ext cx="6000900" cy="5714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73;p26">
            <a:extLst>
              <a:ext uri="{FF2B5EF4-FFF2-40B4-BE49-F238E27FC236}">
                <a16:creationId xmlns:a16="http://schemas.microsoft.com/office/drawing/2014/main" id="{55192C17-CE6D-DF90-AAF5-99FDF4648399}"/>
              </a:ext>
            </a:extLst>
          </p:cNvPr>
          <p:cNvSpPr txBox="1">
            <a:spLocks/>
          </p:cNvSpPr>
          <p:nvPr/>
        </p:nvSpPr>
        <p:spPr>
          <a:xfrm flipH="1">
            <a:off x="0" y="4828969"/>
            <a:ext cx="291470" cy="3145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bg1"/>
                </a:solidFill>
                <a:latin typeface="Arial" panose="020B0604020202020204" pitchFamily="34" charset="0"/>
                <a:cs typeface="Arial" panose="020B0604020202020204" pitchFamily="34" charset="0"/>
              </a:rPr>
              <a:t>3</a:t>
            </a: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7000" r="-27000"/>
          </a:stretch>
        </a:blipFill>
        <a:effectLst/>
      </p:bgPr>
    </p:bg>
    <p:spTree>
      <p:nvGrpSpPr>
        <p:cNvPr id="1" name="Shape 154"/>
        <p:cNvGrpSpPr/>
        <p:nvPr/>
      </p:nvGrpSpPr>
      <p:grpSpPr>
        <a:xfrm>
          <a:off x="0" y="0"/>
          <a:ext cx="0" cy="0"/>
          <a:chOff x="0" y="0"/>
          <a:chExt cx="0" cy="0"/>
        </a:xfrm>
      </p:grpSpPr>
      <p:sp>
        <p:nvSpPr>
          <p:cNvPr id="155" name="Google Shape;155;p25"/>
          <p:cNvSpPr/>
          <p:nvPr/>
        </p:nvSpPr>
        <p:spPr>
          <a:xfrm flipH="1">
            <a:off x="-497294" y="-216539"/>
            <a:ext cx="5743575" cy="5200650"/>
          </a:xfrm>
          <a:custGeom>
            <a:avLst/>
            <a:gdLst/>
            <a:ahLst/>
            <a:cxnLst/>
            <a:rect l="l" t="t" r="r" b="b"/>
            <a:pathLst>
              <a:path w="229743" h="208026" extrusionOk="0">
                <a:moveTo>
                  <a:pt x="62865" y="1524"/>
                </a:moveTo>
                <a:lnTo>
                  <a:pt x="0" y="208026"/>
                </a:lnTo>
                <a:lnTo>
                  <a:pt x="229743" y="208026"/>
                </a:lnTo>
                <a:lnTo>
                  <a:pt x="229743" y="0"/>
                </a:lnTo>
                <a:close/>
              </a:path>
            </a:pathLst>
          </a:custGeom>
          <a:solidFill>
            <a:schemeClr val="dk1"/>
          </a:solidFill>
          <a:ln>
            <a:noFill/>
          </a:ln>
        </p:spPr>
      </p:sp>
      <p:sp>
        <p:nvSpPr>
          <p:cNvPr id="156" name="Google Shape;156;p25"/>
          <p:cNvSpPr txBox="1">
            <a:spLocks noGrp="1"/>
          </p:cNvSpPr>
          <p:nvPr>
            <p:ph type="ctrTitle"/>
          </p:nvPr>
        </p:nvSpPr>
        <p:spPr>
          <a:xfrm>
            <a:off x="150466" y="1956389"/>
            <a:ext cx="4031673" cy="2102207"/>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vi-VN" sz="1800" dirty="0" err="1">
                <a:solidFill>
                  <a:schemeClr val="lt1"/>
                </a:solidFill>
              </a:rPr>
              <a:t>Website</a:t>
            </a:r>
            <a:r>
              <a:rPr lang="vi-VN" sz="1800" dirty="0">
                <a:solidFill>
                  <a:schemeClr val="lt1"/>
                </a:solidFill>
              </a:rPr>
              <a:t> </a:t>
            </a:r>
            <a:r>
              <a:rPr lang="en-US" sz="1800" dirty="0">
                <a:solidFill>
                  <a:schemeClr val="lt1"/>
                </a:solidFill>
              </a:rPr>
              <a:t>Gia S</a:t>
            </a:r>
            <a:r>
              <a:rPr lang="vi-VN" sz="1800" dirty="0">
                <a:solidFill>
                  <a:schemeClr val="lt1"/>
                </a:solidFill>
              </a:rPr>
              <a:t>ư Văn Lang</a:t>
            </a:r>
            <a:r>
              <a:rPr lang="en-US" sz="1800" dirty="0">
                <a:solidFill>
                  <a:schemeClr val="lt1"/>
                </a:solidFill>
              </a:rPr>
              <a:t> </a:t>
            </a:r>
            <a:r>
              <a:rPr lang="en-US" sz="1800" dirty="0" err="1">
                <a:solidFill>
                  <a:schemeClr val="lt1"/>
                </a:solidFill>
              </a:rPr>
              <a:t>là</a:t>
            </a:r>
            <a:r>
              <a:rPr lang="en-US" sz="1800" dirty="0">
                <a:solidFill>
                  <a:schemeClr val="lt1"/>
                </a:solidFill>
              </a:rPr>
              <a:t> </a:t>
            </a:r>
            <a:r>
              <a:rPr lang="en-US" sz="1800" dirty="0" err="1">
                <a:solidFill>
                  <a:schemeClr val="lt1"/>
                </a:solidFill>
              </a:rPr>
              <a:t>một</a:t>
            </a:r>
            <a:r>
              <a:rPr lang="en-US" sz="1800" dirty="0">
                <a:solidFill>
                  <a:schemeClr val="lt1"/>
                </a:solidFill>
              </a:rPr>
              <a:t> </a:t>
            </a:r>
            <a:r>
              <a:rPr lang="en-US" sz="1800" dirty="0" err="1">
                <a:solidFill>
                  <a:schemeClr val="lt1"/>
                </a:solidFill>
              </a:rPr>
              <a:t>trang</a:t>
            </a:r>
            <a:r>
              <a:rPr lang="en-US" sz="1800" dirty="0">
                <a:solidFill>
                  <a:schemeClr val="lt1"/>
                </a:solidFill>
              </a:rPr>
              <a:t> web</a:t>
            </a:r>
            <a:r>
              <a:rPr lang="vi-VN" sz="1800" dirty="0">
                <a:solidFill>
                  <a:schemeClr val="lt1"/>
                </a:solidFill>
              </a:rPr>
              <a:t> được xây dựng nhằm mục đích kết nối những sinh viên có năng lực khá về các lĩnh vực Ngoại ngữ, Tin học,… với những sinh viên có nhu cầu củng cố lại kiến thức đã học tại trường</a:t>
            </a:r>
            <a:r>
              <a:rPr lang="en-US" sz="1800" dirty="0">
                <a:solidFill>
                  <a:schemeClr val="lt1"/>
                </a:solidFill>
              </a:rPr>
              <a:t> </a:t>
            </a:r>
            <a:r>
              <a:rPr lang="en-US" sz="1800" dirty="0" err="1">
                <a:solidFill>
                  <a:schemeClr val="lt1"/>
                </a:solidFill>
              </a:rPr>
              <a:t>hoặc</a:t>
            </a:r>
            <a:r>
              <a:rPr lang="en-US" sz="1800" dirty="0">
                <a:solidFill>
                  <a:schemeClr val="lt1"/>
                </a:solidFill>
              </a:rPr>
              <a:t> </a:t>
            </a:r>
            <a:r>
              <a:rPr lang="en-US" sz="1800" dirty="0" err="1">
                <a:solidFill>
                  <a:schemeClr val="lt1"/>
                </a:solidFill>
              </a:rPr>
              <a:t>giả</a:t>
            </a:r>
            <a:r>
              <a:rPr lang="en-US" sz="1800" dirty="0" err="1"/>
              <a:t>i</a:t>
            </a:r>
            <a:r>
              <a:rPr lang="en-US" sz="1800" dirty="0"/>
              <a:t> </a:t>
            </a:r>
            <a:r>
              <a:rPr lang="en-US" sz="1800" dirty="0" err="1"/>
              <a:t>đáp</a:t>
            </a:r>
            <a:r>
              <a:rPr lang="en-US" sz="1800" dirty="0"/>
              <a:t> </a:t>
            </a:r>
            <a:r>
              <a:rPr lang="en-US" sz="1800" dirty="0" err="1"/>
              <a:t>những</a:t>
            </a:r>
            <a:r>
              <a:rPr lang="en-US" sz="1800" dirty="0"/>
              <a:t> </a:t>
            </a:r>
            <a:r>
              <a:rPr lang="en-US" sz="1800" dirty="0" err="1"/>
              <a:t>thắc</a:t>
            </a:r>
            <a:r>
              <a:rPr lang="en-US" sz="1800" dirty="0"/>
              <a:t> </a:t>
            </a:r>
            <a:r>
              <a:rPr lang="en-US" sz="1800" dirty="0" err="1"/>
              <a:t>mắc</a:t>
            </a:r>
            <a:r>
              <a:rPr lang="en-US" sz="1800" dirty="0"/>
              <a:t> </a:t>
            </a:r>
            <a:r>
              <a:rPr lang="en-US" sz="1800" dirty="0" err="1"/>
              <a:t>cũng</a:t>
            </a:r>
            <a:r>
              <a:rPr lang="en-US" sz="1800" dirty="0"/>
              <a:t> </a:t>
            </a:r>
            <a:r>
              <a:rPr lang="en-US" sz="1800" dirty="0" err="1"/>
              <a:t>như</a:t>
            </a:r>
            <a:r>
              <a:rPr lang="en-US" sz="1800" dirty="0"/>
              <a:t> </a:t>
            </a:r>
            <a:r>
              <a:rPr lang="en-US" sz="1800" dirty="0" err="1"/>
              <a:t>cải</a:t>
            </a:r>
            <a:r>
              <a:rPr lang="en-US" sz="1800" dirty="0"/>
              <a:t> </a:t>
            </a:r>
            <a:r>
              <a:rPr lang="en-US" sz="1800" dirty="0" err="1"/>
              <a:t>thiện</a:t>
            </a:r>
            <a:r>
              <a:rPr lang="en-US" sz="1800" dirty="0"/>
              <a:t> </a:t>
            </a:r>
            <a:r>
              <a:rPr lang="en-US" sz="1800" dirty="0" err="1"/>
              <a:t>kết</a:t>
            </a:r>
            <a:r>
              <a:rPr lang="en-US" sz="1800" dirty="0"/>
              <a:t> </a:t>
            </a:r>
            <a:r>
              <a:rPr lang="en-US" sz="1800" dirty="0" err="1"/>
              <a:t>quả</a:t>
            </a:r>
            <a:r>
              <a:rPr lang="en-US" sz="1800" dirty="0"/>
              <a:t> </a:t>
            </a:r>
            <a:r>
              <a:rPr lang="en-US" sz="1800" dirty="0" err="1"/>
              <a:t>học</a:t>
            </a:r>
            <a:r>
              <a:rPr lang="en-US" sz="1800" dirty="0"/>
              <a:t> </a:t>
            </a:r>
            <a:r>
              <a:rPr lang="en-US" sz="1800" dirty="0" err="1"/>
              <a:t>tập</a:t>
            </a:r>
            <a:r>
              <a:rPr lang="en-US" sz="1800" dirty="0"/>
              <a:t> qua </a:t>
            </a:r>
            <a:r>
              <a:rPr lang="en-US" sz="1800" dirty="0" err="1"/>
              <a:t>một</a:t>
            </a:r>
            <a:r>
              <a:rPr lang="en-US" sz="1800" dirty="0"/>
              <a:t> </a:t>
            </a:r>
            <a:r>
              <a:rPr lang="en-US" sz="1800" dirty="0" err="1"/>
              <a:t>hình</a:t>
            </a:r>
            <a:r>
              <a:rPr lang="en-US" sz="1800" dirty="0"/>
              <a:t> </a:t>
            </a:r>
            <a:r>
              <a:rPr lang="en-US" sz="1800" dirty="0" err="1"/>
              <a:t>thức</a:t>
            </a:r>
            <a:r>
              <a:rPr lang="en-US" sz="1800" dirty="0"/>
              <a:t> </a:t>
            </a:r>
            <a:r>
              <a:rPr lang="en-US" sz="1800" dirty="0" err="1"/>
              <a:t>thoải</a:t>
            </a:r>
            <a:r>
              <a:rPr lang="en-US" sz="1800" dirty="0"/>
              <a:t> </a:t>
            </a:r>
            <a:r>
              <a:rPr lang="en-US" sz="1800" dirty="0" err="1"/>
              <a:t>mái</a:t>
            </a:r>
            <a:r>
              <a:rPr lang="en-US" sz="1800" dirty="0"/>
              <a:t> </a:t>
            </a:r>
            <a:r>
              <a:rPr lang="en-US" sz="1800" dirty="0" err="1"/>
              <a:t>và</a:t>
            </a:r>
            <a:r>
              <a:rPr lang="en-US" sz="1800" dirty="0"/>
              <a:t> </a:t>
            </a:r>
            <a:r>
              <a:rPr lang="en-US" sz="1800" dirty="0" err="1"/>
              <a:t>tự</a:t>
            </a:r>
            <a:r>
              <a:rPr lang="en-US" sz="1800" dirty="0"/>
              <a:t> </a:t>
            </a:r>
            <a:r>
              <a:rPr lang="en-US" sz="1800" dirty="0" err="1"/>
              <a:t>chủ</a:t>
            </a:r>
            <a:r>
              <a:rPr lang="en-US" sz="1800" dirty="0"/>
              <a:t> </a:t>
            </a:r>
            <a:r>
              <a:rPr lang="en-US" sz="1800" dirty="0" err="1"/>
              <a:t>hơn</a:t>
            </a:r>
            <a:r>
              <a:rPr lang="en-US" sz="1800" dirty="0"/>
              <a:t>.</a:t>
            </a:r>
            <a:endParaRPr sz="1800" dirty="0">
              <a:solidFill>
                <a:schemeClr val="lt1"/>
              </a:solidFill>
            </a:endParaRPr>
          </a:p>
        </p:txBody>
      </p:sp>
      <p:sp>
        <p:nvSpPr>
          <p:cNvPr id="2" name="Google Shape;173;p26">
            <a:extLst>
              <a:ext uri="{FF2B5EF4-FFF2-40B4-BE49-F238E27FC236}">
                <a16:creationId xmlns:a16="http://schemas.microsoft.com/office/drawing/2014/main" id="{6A0819FE-630E-3F34-9E63-D5917512EB60}"/>
              </a:ext>
            </a:extLst>
          </p:cNvPr>
          <p:cNvSpPr txBox="1">
            <a:spLocks/>
          </p:cNvSpPr>
          <p:nvPr/>
        </p:nvSpPr>
        <p:spPr>
          <a:xfrm flipH="1">
            <a:off x="230704" y="4713249"/>
            <a:ext cx="291470" cy="4302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bg1"/>
                </a:solidFill>
                <a:latin typeface="Arial" panose="020B0604020202020204" pitchFamily="34" charset="0"/>
                <a:cs typeface="Arial" panose="020B0604020202020204" pitchFamily="34" charset="0"/>
              </a:rPr>
              <a:t>4</a:t>
            </a: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6"/>
          <p:cNvSpPr/>
          <p:nvPr/>
        </p:nvSpPr>
        <p:spPr>
          <a:xfrm rot="-4500033">
            <a:off x="-1273432" y="3070398"/>
            <a:ext cx="3262617" cy="1970242"/>
          </a:xfrm>
          <a:custGeom>
            <a:avLst/>
            <a:gdLst/>
            <a:ahLst/>
            <a:cxnLst/>
            <a:rect l="l" t="t" r="r" b="b"/>
            <a:pathLst>
              <a:path w="34367" h="14275" extrusionOk="0">
                <a:moveTo>
                  <a:pt x="34342" y="1"/>
                </a:moveTo>
                <a:lnTo>
                  <a:pt x="13605" y="14227"/>
                </a:lnTo>
                <a:lnTo>
                  <a:pt x="13" y="10191"/>
                </a:lnTo>
                <a:lnTo>
                  <a:pt x="0" y="10231"/>
                </a:lnTo>
                <a:lnTo>
                  <a:pt x="13602" y="14272"/>
                </a:lnTo>
                <a:lnTo>
                  <a:pt x="13612" y="14275"/>
                </a:lnTo>
                <a:lnTo>
                  <a:pt x="34367" y="36"/>
                </a:lnTo>
                <a:lnTo>
                  <a:pt x="34342" y="1"/>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txBox="1">
            <a:spLocks noGrp="1"/>
          </p:cNvSpPr>
          <p:nvPr>
            <p:ph type="ctrTitle"/>
          </p:nvPr>
        </p:nvSpPr>
        <p:spPr>
          <a:xfrm>
            <a:off x="3123505" y="258399"/>
            <a:ext cx="3133588" cy="68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ĐỐI TƯỢNG HƯỚNG ĐẾN VÀ MỤC TIÊU ĐỀ RA</a:t>
            </a:r>
            <a:endParaRPr sz="1800" dirty="0"/>
          </a:p>
        </p:txBody>
      </p:sp>
      <p:sp>
        <p:nvSpPr>
          <p:cNvPr id="176" name="Google Shape;176;p26"/>
          <p:cNvSpPr/>
          <p:nvPr/>
        </p:nvSpPr>
        <p:spPr>
          <a:xfrm rot="5400000">
            <a:off x="7282972" y="-391616"/>
            <a:ext cx="3262631" cy="1970235"/>
          </a:xfrm>
          <a:custGeom>
            <a:avLst/>
            <a:gdLst/>
            <a:ahLst/>
            <a:cxnLst/>
            <a:rect l="l" t="t" r="r" b="b"/>
            <a:pathLst>
              <a:path w="34367" h="14275" extrusionOk="0">
                <a:moveTo>
                  <a:pt x="34342" y="1"/>
                </a:moveTo>
                <a:lnTo>
                  <a:pt x="13605" y="14227"/>
                </a:lnTo>
                <a:lnTo>
                  <a:pt x="13" y="10191"/>
                </a:lnTo>
                <a:lnTo>
                  <a:pt x="0" y="10231"/>
                </a:lnTo>
                <a:lnTo>
                  <a:pt x="13602" y="14272"/>
                </a:lnTo>
                <a:lnTo>
                  <a:pt x="13612" y="14275"/>
                </a:lnTo>
                <a:lnTo>
                  <a:pt x="34367" y="36"/>
                </a:lnTo>
                <a:lnTo>
                  <a:pt x="34342" y="1"/>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Nhóm 20">
            <a:extLst>
              <a:ext uri="{FF2B5EF4-FFF2-40B4-BE49-F238E27FC236}">
                <a16:creationId xmlns:a16="http://schemas.microsoft.com/office/drawing/2014/main" id="{B0780B47-D43E-7718-132B-952298CA3BB0}"/>
              </a:ext>
            </a:extLst>
          </p:cNvPr>
          <p:cNvGrpSpPr/>
          <p:nvPr/>
        </p:nvGrpSpPr>
        <p:grpSpPr>
          <a:xfrm>
            <a:off x="3278968" y="1154069"/>
            <a:ext cx="2769000" cy="2399100"/>
            <a:chOff x="3285338" y="1154069"/>
            <a:chExt cx="2769000" cy="2399100"/>
          </a:xfrm>
        </p:grpSpPr>
        <p:sp>
          <p:nvSpPr>
            <p:cNvPr id="10" name="Google Shape;287;p32">
              <a:extLst>
                <a:ext uri="{FF2B5EF4-FFF2-40B4-BE49-F238E27FC236}">
                  <a16:creationId xmlns:a16="http://schemas.microsoft.com/office/drawing/2014/main" id="{168499AF-9CE1-CE25-D8DF-5AC3CE438B05}"/>
                </a:ext>
              </a:extLst>
            </p:cNvPr>
            <p:cNvSpPr/>
            <p:nvPr/>
          </p:nvSpPr>
          <p:spPr>
            <a:xfrm>
              <a:off x="3285338" y="1154069"/>
              <a:ext cx="2769000" cy="23991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 name="Google Shape;333;p32">
              <a:extLst>
                <a:ext uri="{FF2B5EF4-FFF2-40B4-BE49-F238E27FC236}">
                  <a16:creationId xmlns:a16="http://schemas.microsoft.com/office/drawing/2014/main" id="{DC4CFC47-1D89-3271-EFFC-685CDD721222}"/>
                </a:ext>
              </a:extLst>
            </p:cNvPr>
            <p:cNvSpPr txBox="1">
              <a:spLocks/>
            </p:cNvSpPr>
            <p:nvPr/>
          </p:nvSpPr>
          <p:spPr>
            <a:xfrm flipH="1">
              <a:off x="3927059" y="1558514"/>
              <a:ext cx="1485300" cy="466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Nunito Sans"/>
                <a:buNone/>
                <a:defRPr sz="2800" b="1" i="0" u="none" strike="noStrike" cap="none">
                  <a:solidFill>
                    <a:schemeClr val="dk1"/>
                  </a:solidFill>
                  <a:latin typeface="Nunito Sans"/>
                  <a:ea typeface="Nunito Sans"/>
                  <a:cs typeface="Nunito Sans"/>
                  <a:sym typeface="Nunito Sans"/>
                </a:defRPr>
              </a:lvl1pPr>
              <a:lvl2pPr marR="0" lvl="1" algn="l" rtl="0">
                <a:lnSpc>
                  <a:spcPct val="100000"/>
                </a:lnSpc>
                <a:spcBef>
                  <a:spcPts val="0"/>
                </a:spcBef>
                <a:spcAft>
                  <a:spcPts val="0"/>
                </a:spcAft>
                <a:buClr>
                  <a:schemeClr val="dk1"/>
                </a:buClr>
                <a:buSzPts val="2800"/>
                <a:buFont typeface="Nunito Sans"/>
                <a:buNone/>
                <a:defRPr sz="2800" b="1" i="0" u="none" strike="noStrike" cap="none">
                  <a:solidFill>
                    <a:schemeClr val="dk1"/>
                  </a:solidFill>
                  <a:latin typeface="Nunito Sans"/>
                  <a:ea typeface="Nunito Sans"/>
                  <a:cs typeface="Nunito Sans"/>
                  <a:sym typeface="Nunito Sans"/>
                </a:defRPr>
              </a:lvl2pPr>
              <a:lvl3pPr marR="0" lvl="2" algn="l" rtl="0">
                <a:lnSpc>
                  <a:spcPct val="100000"/>
                </a:lnSpc>
                <a:spcBef>
                  <a:spcPts val="0"/>
                </a:spcBef>
                <a:spcAft>
                  <a:spcPts val="0"/>
                </a:spcAft>
                <a:buClr>
                  <a:schemeClr val="dk1"/>
                </a:buClr>
                <a:buSzPts val="2800"/>
                <a:buFont typeface="Nunito Sans"/>
                <a:buNone/>
                <a:defRPr sz="2800" b="1" i="0" u="none" strike="noStrike" cap="none">
                  <a:solidFill>
                    <a:schemeClr val="dk1"/>
                  </a:solidFill>
                  <a:latin typeface="Nunito Sans"/>
                  <a:ea typeface="Nunito Sans"/>
                  <a:cs typeface="Nunito Sans"/>
                  <a:sym typeface="Nunito Sans"/>
                </a:defRPr>
              </a:lvl3pPr>
              <a:lvl4pPr marR="0" lvl="3" algn="l" rtl="0">
                <a:lnSpc>
                  <a:spcPct val="100000"/>
                </a:lnSpc>
                <a:spcBef>
                  <a:spcPts val="0"/>
                </a:spcBef>
                <a:spcAft>
                  <a:spcPts val="0"/>
                </a:spcAft>
                <a:buClr>
                  <a:schemeClr val="dk1"/>
                </a:buClr>
                <a:buSzPts val="2800"/>
                <a:buFont typeface="Nunito Sans"/>
                <a:buNone/>
                <a:defRPr sz="2800" b="1" i="0" u="none" strike="noStrike" cap="none">
                  <a:solidFill>
                    <a:schemeClr val="dk1"/>
                  </a:solidFill>
                  <a:latin typeface="Nunito Sans"/>
                  <a:ea typeface="Nunito Sans"/>
                  <a:cs typeface="Nunito Sans"/>
                  <a:sym typeface="Nunito Sans"/>
                </a:defRPr>
              </a:lvl4pPr>
              <a:lvl5pPr marR="0" lvl="4" algn="l" rtl="0">
                <a:lnSpc>
                  <a:spcPct val="100000"/>
                </a:lnSpc>
                <a:spcBef>
                  <a:spcPts val="0"/>
                </a:spcBef>
                <a:spcAft>
                  <a:spcPts val="0"/>
                </a:spcAft>
                <a:buClr>
                  <a:schemeClr val="dk1"/>
                </a:buClr>
                <a:buSzPts val="2800"/>
                <a:buFont typeface="Nunito Sans"/>
                <a:buNone/>
                <a:defRPr sz="2800" b="1" i="0" u="none" strike="noStrike" cap="none">
                  <a:solidFill>
                    <a:schemeClr val="dk1"/>
                  </a:solidFill>
                  <a:latin typeface="Nunito Sans"/>
                  <a:ea typeface="Nunito Sans"/>
                  <a:cs typeface="Nunito Sans"/>
                  <a:sym typeface="Nunito Sans"/>
                </a:defRPr>
              </a:lvl5pPr>
              <a:lvl6pPr marR="0" lvl="5" algn="l" rtl="0">
                <a:lnSpc>
                  <a:spcPct val="100000"/>
                </a:lnSpc>
                <a:spcBef>
                  <a:spcPts val="0"/>
                </a:spcBef>
                <a:spcAft>
                  <a:spcPts val="0"/>
                </a:spcAft>
                <a:buClr>
                  <a:schemeClr val="dk1"/>
                </a:buClr>
                <a:buSzPts val="2800"/>
                <a:buFont typeface="Nunito Sans"/>
                <a:buNone/>
                <a:defRPr sz="2800" b="1" i="0" u="none" strike="noStrike" cap="none">
                  <a:solidFill>
                    <a:schemeClr val="dk1"/>
                  </a:solidFill>
                  <a:latin typeface="Nunito Sans"/>
                  <a:ea typeface="Nunito Sans"/>
                  <a:cs typeface="Nunito Sans"/>
                  <a:sym typeface="Nunito Sans"/>
                </a:defRPr>
              </a:lvl6pPr>
              <a:lvl7pPr marR="0" lvl="6" algn="l" rtl="0">
                <a:lnSpc>
                  <a:spcPct val="100000"/>
                </a:lnSpc>
                <a:spcBef>
                  <a:spcPts val="0"/>
                </a:spcBef>
                <a:spcAft>
                  <a:spcPts val="0"/>
                </a:spcAft>
                <a:buClr>
                  <a:schemeClr val="dk1"/>
                </a:buClr>
                <a:buSzPts val="2800"/>
                <a:buFont typeface="Nunito Sans"/>
                <a:buNone/>
                <a:defRPr sz="2800" b="1" i="0" u="none" strike="noStrike" cap="none">
                  <a:solidFill>
                    <a:schemeClr val="dk1"/>
                  </a:solidFill>
                  <a:latin typeface="Nunito Sans"/>
                  <a:ea typeface="Nunito Sans"/>
                  <a:cs typeface="Nunito Sans"/>
                  <a:sym typeface="Nunito Sans"/>
                </a:defRPr>
              </a:lvl7pPr>
              <a:lvl8pPr marR="0" lvl="7" algn="l" rtl="0">
                <a:lnSpc>
                  <a:spcPct val="100000"/>
                </a:lnSpc>
                <a:spcBef>
                  <a:spcPts val="0"/>
                </a:spcBef>
                <a:spcAft>
                  <a:spcPts val="0"/>
                </a:spcAft>
                <a:buClr>
                  <a:schemeClr val="dk1"/>
                </a:buClr>
                <a:buSzPts val="2800"/>
                <a:buFont typeface="Nunito Sans"/>
                <a:buNone/>
                <a:defRPr sz="2800" b="1" i="0" u="none" strike="noStrike" cap="none">
                  <a:solidFill>
                    <a:schemeClr val="dk1"/>
                  </a:solidFill>
                  <a:latin typeface="Nunito Sans"/>
                  <a:ea typeface="Nunito Sans"/>
                  <a:cs typeface="Nunito Sans"/>
                  <a:sym typeface="Nunito Sans"/>
                </a:defRPr>
              </a:lvl8pPr>
              <a:lvl9pPr marR="0" lvl="8" algn="l" rtl="0">
                <a:lnSpc>
                  <a:spcPct val="100000"/>
                </a:lnSpc>
                <a:spcBef>
                  <a:spcPts val="0"/>
                </a:spcBef>
                <a:spcAft>
                  <a:spcPts val="0"/>
                </a:spcAft>
                <a:buClr>
                  <a:schemeClr val="dk1"/>
                </a:buClr>
                <a:buSzPts val="2800"/>
                <a:buFont typeface="Nunito Sans"/>
                <a:buNone/>
                <a:defRPr sz="2800" b="1" i="0" u="none" strike="noStrike" cap="none">
                  <a:solidFill>
                    <a:schemeClr val="dk1"/>
                  </a:solidFill>
                  <a:latin typeface="Nunito Sans"/>
                  <a:ea typeface="Nunito Sans"/>
                  <a:cs typeface="Nunito Sans"/>
                  <a:sym typeface="Nunito Sans"/>
                </a:defRPr>
              </a:lvl9pPr>
            </a:lstStyle>
            <a:p>
              <a:pPr algn="ctr"/>
              <a:r>
                <a:rPr lang="en-US" sz="1800" dirty="0">
                  <a:solidFill>
                    <a:schemeClr val="lt1"/>
                  </a:solidFill>
                </a:rPr>
                <a:t>MỤC TIÊU</a:t>
              </a:r>
            </a:p>
          </p:txBody>
        </p:sp>
        <p:sp>
          <p:nvSpPr>
            <p:cNvPr id="12" name="Google Shape;334;p32">
              <a:extLst>
                <a:ext uri="{FF2B5EF4-FFF2-40B4-BE49-F238E27FC236}">
                  <a16:creationId xmlns:a16="http://schemas.microsoft.com/office/drawing/2014/main" id="{C816C234-6E7E-ECDB-C676-5B4F4295E2FC}"/>
                </a:ext>
              </a:extLst>
            </p:cNvPr>
            <p:cNvSpPr txBox="1">
              <a:spLocks/>
            </p:cNvSpPr>
            <p:nvPr/>
          </p:nvSpPr>
          <p:spPr>
            <a:xfrm flipH="1">
              <a:off x="3720676" y="2025014"/>
              <a:ext cx="1957123" cy="138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Assistant Light"/>
                <a:buChar char="●"/>
                <a:defRPr sz="1200" b="0" i="0" u="none" strike="noStrike" cap="none">
                  <a:solidFill>
                    <a:schemeClr val="dk1"/>
                  </a:solidFill>
                  <a:latin typeface="Assistant Light"/>
                  <a:ea typeface="Assistant Light"/>
                  <a:cs typeface="Assistant Light"/>
                  <a:sym typeface="Assistant Light"/>
                </a:defRPr>
              </a:lvl1pPr>
              <a:lvl2pPr marL="914400" marR="0" lvl="1" indent="-304800" algn="l" rtl="0">
                <a:lnSpc>
                  <a:spcPct val="115000"/>
                </a:lnSpc>
                <a:spcBef>
                  <a:spcPts val="1600"/>
                </a:spcBef>
                <a:spcAft>
                  <a:spcPts val="0"/>
                </a:spcAft>
                <a:buClr>
                  <a:schemeClr val="dk1"/>
                </a:buClr>
                <a:buSzPts val="1200"/>
                <a:buFont typeface="Assistant Light"/>
                <a:buChar char="○"/>
                <a:defRPr sz="1200" b="0" i="0" u="none" strike="noStrike" cap="none">
                  <a:solidFill>
                    <a:schemeClr val="dk1"/>
                  </a:solidFill>
                  <a:latin typeface="Assistant Light"/>
                  <a:ea typeface="Assistant Light"/>
                  <a:cs typeface="Assistant Light"/>
                  <a:sym typeface="Assistant Light"/>
                </a:defRPr>
              </a:lvl2pPr>
              <a:lvl3pPr marL="1371600" marR="0" lvl="2" indent="-304800" algn="l" rtl="0">
                <a:lnSpc>
                  <a:spcPct val="115000"/>
                </a:lnSpc>
                <a:spcBef>
                  <a:spcPts val="1600"/>
                </a:spcBef>
                <a:spcAft>
                  <a:spcPts val="0"/>
                </a:spcAft>
                <a:buClr>
                  <a:schemeClr val="dk1"/>
                </a:buClr>
                <a:buSzPts val="1200"/>
                <a:buFont typeface="Assistant Light"/>
                <a:buChar char="■"/>
                <a:defRPr sz="1200" b="0" i="0" u="none" strike="noStrike" cap="none">
                  <a:solidFill>
                    <a:schemeClr val="dk1"/>
                  </a:solidFill>
                  <a:latin typeface="Assistant Light"/>
                  <a:ea typeface="Assistant Light"/>
                  <a:cs typeface="Assistant Light"/>
                  <a:sym typeface="Assistant Light"/>
                </a:defRPr>
              </a:lvl3pPr>
              <a:lvl4pPr marL="1828800" marR="0" lvl="3" indent="-304800" algn="l" rtl="0">
                <a:lnSpc>
                  <a:spcPct val="115000"/>
                </a:lnSpc>
                <a:spcBef>
                  <a:spcPts val="1600"/>
                </a:spcBef>
                <a:spcAft>
                  <a:spcPts val="0"/>
                </a:spcAft>
                <a:buClr>
                  <a:schemeClr val="dk1"/>
                </a:buClr>
                <a:buSzPts val="1200"/>
                <a:buFont typeface="Assistant Light"/>
                <a:buChar char="●"/>
                <a:defRPr sz="1200" b="0" i="0" u="none" strike="noStrike" cap="none">
                  <a:solidFill>
                    <a:schemeClr val="dk1"/>
                  </a:solidFill>
                  <a:latin typeface="Assistant Light"/>
                  <a:ea typeface="Assistant Light"/>
                  <a:cs typeface="Assistant Light"/>
                  <a:sym typeface="Assistant Light"/>
                </a:defRPr>
              </a:lvl4pPr>
              <a:lvl5pPr marL="2286000" marR="0" lvl="4" indent="-304800" algn="l" rtl="0">
                <a:lnSpc>
                  <a:spcPct val="115000"/>
                </a:lnSpc>
                <a:spcBef>
                  <a:spcPts val="1600"/>
                </a:spcBef>
                <a:spcAft>
                  <a:spcPts val="0"/>
                </a:spcAft>
                <a:buClr>
                  <a:schemeClr val="dk1"/>
                </a:buClr>
                <a:buSzPts val="1200"/>
                <a:buFont typeface="Assistant Light"/>
                <a:buChar char="○"/>
                <a:defRPr sz="1200" b="0" i="0" u="none" strike="noStrike" cap="none">
                  <a:solidFill>
                    <a:schemeClr val="dk1"/>
                  </a:solidFill>
                  <a:latin typeface="Assistant Light"/>
                  <a:ea typeface="Assistant Light"/>
                  <a:cs typeface="Assistant Light"/>
                  <a:sym typeface="Assistant Light"/>
                </a:defRPr>
              </a:lvl5pPr>
              <a:lvl6pPr marL="2743200" marR="0" lvl="5" indent="-304800" algn="l" rtl="0">
                <a:lnSpc>
                  <a:spcPct val="115000"/>
                </a:lnSpc>
                <a:spcBef>
                  <a:spcPts val="1600"/>
                </a:spcBef>
                <a:spcAft>
                  <a:spcPts val="0"/>
                </a:spcAft>
                <a:buClr>
                  <a:schemeClr val="dk1"/>
                </a:buClr>
                <a:buSzPts val="1200"/>
                <a:buFont typeface="Assistant Light"/>
                <a:buChar char="■"/>
                <a:defRPr sz="1200" b="0" i="0" u="none" strike="noStrike" cap="none">
                  <a:solidFill>
                    <a:schemeClr val="dk1"/>
                  </a:solidFill>
                  <a:latin typeface="Assistant Light"/>
                  <a:ea typeface="Assistant Light"/>
                  <a:cs typeface="Assistant Light"/>
                  <a:sym typeface="Assistant Light"/>
                </a:defRPr>
              </a:lvl6pPr>
              <a:lvl7pPr marL="3200400" marR="0" lvl="6" indent="-304800" algn="l" rtl="0">
                <a:lnSpc>
                  <a:spcPct val="115000"/>
                </a:lnSpc>
                <a:spcBef>
                  <a:spcPts val="1600"/>
                </a:spcBef>
                <a:spcAft>
                  <a:spcPts val="0"/>
                </a:spcAft>
                <a:buClr>
                  <a:schemeClr val="dk1"/>
                </a:buClr>
                <a:buSzPts val="1200"/>
                <a:buFont typeface="Assistant Light"/>
                <a:buChar char="●"/>
                <a:defRPr sz="1200" b="0" i="0" u="none" strike="noStrike" cap="none">
                  <a:solidFill>
                    <a:schemeClr val="dk1"/>
                  </a:solidFill>
                  <a:latin typeface="Assistant Light"/>
                  <a:ea typeface="Assistant Light"/>
                  <a:cs typeface="Assistant Light"/>
                  <a:sym typeface="Assistant Light"/>
                </a:defRPr>
              </a:lvl7pPr>
              <a:lvl8pPr marL="3657600" marR="0" lvl="7" indent="-304800" algn="l" rtl="0">
                <a:lnSpc>
                  <a:spcPct val="115000"/>
                </a:lnSpc>
                <a:spcBef>
                  <a:spcPts val="1600"/>
                </a:spcBef>
                <a:spcAft>
                  <a:spcPts val="0"/>
                </a:spcAft>
                <a:buClr>
                  <a:schemeClr val="dk1"/>
                </a:buClr>
                <a:buSzPts val="1200"/>
                <a:buFont typeface="Assistant Light"/>
                <a:buChar char="○"/>
                <a:defRPr sz="1200" b="0" i="0" u="none" strike="noStrike" cap="none">
                  <a:solidFill>
                    <a:schemeClr val="dk1"/>
                  </a:solidFill>
                  <a:latin typeface="Assistant Light"/>
                  <a:ea typeface="Assistant Light"/>
                  <a:cs typeface="Assistant Light"/>
                  <a:sym typeface="Assistant Light"/>
                </a:defRPr>
              </a:lvl8pPr>
              <a:lvl9pPr marL="4114800" marR="0" lvl="8" indent="-304800" algn="l" rtl="0">
                <a:lnSpc>
                  <a:spcPct val="115000"/>
                </a:lnSpc>
                <a:spcBef>
                  <a:spcPts val="1600"/>
                </a:spcBef>
                <a:spcAft>
                  <a:spcPts val="1600"/>
                </a:spcAft>
                <a:buClr>
                  <a:schemeClr val="dk1"/>
                </a:buClr>
                <a:buSzPts val="1200"/>
                <a:buFont typeface="Assistant Light"/>
                <a:buChar char="■"/>
                <a:defRPr sz="1200" b="0" i="0" u="none" strike="noStrike" cap="none">
                  <a:solidFill>
                    <a:schemeClr val="dk1"/>
                  </a:solidFill>
                  <a:latin typeface="Assistant Light"/>
                  <a:ea typeface="Assistant Light"/>
                  <a:cs typeface="Assistant Light"/>
                  <a:sym typeface="Assistant Light"/>
                </a:defRPr>
              </a:lvl9pPr>
            </a:lstStyle>
            <a:p>
              <a:pPr marL="0" indent="0" algn="ctr">
                <a:lnSpc>
                  <a:spcPct val="100000"/>
                </a:lnSpc>
                <a:buFont typeface="Assistant Light"/>
                <a:buNone/>
              </a:pPr>
              <a:r>
                <a:rPr lang="en-US" dirty="0">
                  <a:solidFill>
                    <a:schemeClr val="lt1"/>
                  </a:solidFill>
                  <a:latin typeface="Bahnschrift Light" panose="020B0502040204020203" pitchFamily="34" charset="0"/>
                </a:rPr>
                <a:t>K</a:t>
              </a:r>
              <a:r>
                <a:rPr lang="vi-VN" dirty="0" err="1">
                  <a:solidFill>
                    <a:schemeClr val="lt1"/>
                  </a:solidFill>
                  <a:latin typeface="Bahnschrift Light" panose="020B0502040204020203" pitchFamily="34" charset="0"/>
                </a:rPr>
                <a:t>ết</a:t>
              </a:r>
              <a:r>
                <a:rPr lang="vi-VN" dirty="0">
                  <a:solidFill>
                    <a:schemeClr val="lt1"/>
                  </a:solidFill>
                  <a:latin typeface="Bahnschrift Light" panose="020B0502040204020203" pitchFamily="34" charset="0"/>
                </a:rPr>
                <a:t> nối người dạy và người học, nhằm tạo ra một cộng đồng học tập sôi nổi cho sinh viên.</a:t>
              </a:r>
              <a:endParaRPr lang="en-US" dirty="0">
                <a:solidFill>
                  <a:schemeClr val="lt1"/>
                </a:solidFill>
                <a:latin typeface="Bahnschrift Light" panose="020B0502040204020203" pitchFamily="34" charset="0"/>
              </a:endParaRPr>
            </a:p>
          </p:txBody>
        </p:sp>
      </p:grpSp>
      <p:grpSp>
        <p:nvGrpSpPr>
          <p:cNvPr id="20" name="Nhóm 19">
            <a:extLst>
              <a:ext uri="{FF2B5EF4-FFF2-40B4-BE49-F238E27FC236}">
                <a16:creationId xmlns:a16="http://schemas.microsoft.com/office/drawing/2014/main" id="{75323C2B-3C9B-C62D-7E21-A907C2AB135A}"/>
              </a:ext>
            </a:extLst>
          </p:cNvPr>
          <p:cNvGrpSpPr/>
          <p:nvPr/>
        </p:nvGrpSpPr>
        <p:grpSpPr>
          <a:xfrm>
            <a:off x="5536709" y="2712354"/>
            <a:ext cx="1933500" cy="1675200"/>
            <a:chOff x="1836091" y="2749727"/>
            <a:chExt cx="1933500" cy="1675200"/>
          </a:xfrm>
        </p:grpSpPr>
        <p:sp>
          <p:nvSpPr>
            <p:cNvPr id="17" name="Google Shape;165;p26">
              <a:extLst>
                <a:ext uri="{FF2B5EF4-FFF2-40B4-BE49-F238E27FC236}">
                  <a16:creationId xmlns:a16="http://schemas.microsoft.com/office/drawing/2014/main" id="{8768F988-3EF2-A524-9DA2-062C1914A612}"/>
                </a:ext>
              </a:extLst>
            </p:cNvPr>
            <p:cNvSpPr/>
            <p:nvPr/>
          </p:nvSpPr>
          <p:spPr>
            <a:xfrm>
              <a:off x="1836091" y="2749727"/>
              <a:ext cx="1933500" cy="1675200"/>
            </a:xfrm>
            <a:prstGeom prst="hexagon">
              <a:avLst>
                <a:gd name="adj" fmla="val 25000"/>
                <a:gd name="vf" fmla="val 11547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2;p26">
              <a:extLst>
                <a:ext uri="{FF2B5EF4-FFF2-40B4-BE49-F238E27FC236}">
                  <a16:creationId xmlns:a16="http://schemas.microsoft.com/office/drawing/2014/main" id="{7168A51A-2012-1E5A-FC60-5BCC3AFB4A74}"/>
                </a:ext>
              </a:extLst>
            </p:cNvPr>
            <p:cNvSpPr txBox="1">
              <a:spLocks/>
            </p:cNvSpPr>
            <p:nvPr/>
          </p:nvSpPr>
          <p:spPr>
            <a:xfrm flipH="1">
              <a:off x="2284291" y="3060380"/>
              <a:ext cx="1037100" cy="325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1pPr>
              <a:lvl2pPr marR="0" lvl="1"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2pPr>
              <a:lvl3pPr marR="0" lvl="2"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3pPr>
              <a:lvl4pPr marR="0" lvl="3"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4pPr>
              <a:lvl5pPr marR="0" lvl="4"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5pPr>
              <a:lvl6pPr marR="0" lvl="5"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6pPr>
              <a:lvl7pPr marR="0" lvl="6"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7pPr>
              <a:lvl8pPr marR="0" lvl="7"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8pPr>
              <a:lvl9pPr marR="0" lvl="8"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9pPr>
            </a:lstStyle>
            <a:p>
              <a:r>
                <a:rPr lang="en-US" dirty="0"/>
                <a:t>GIAI ĐOẠN 2</a:t>
              </a:r>
            </a:p>
          </p:txBody>
        </p:sp>
      </p:grpSp>
      <p:grpSp>
        <p:nvGrpSpPr>
          <p:cNvPr id="22" name="Nhóm 21">
            <a:extLst>
              <a:ext uri="{FF2B5EF4-FFF2-40B4-BE49-F238E27FC236}">
                <a16:creationId xmlns:a16="http://schemas.microsoft.com/office/drawing/2014/main" id="{F84806D6-762A-C95A-7A49-8CF01A66605C}"/>
              </a:ext>
            </a:extLst>
          </p:cNvPr>
          <p:cNvGrpSpPr/>
          <p:nvPr/>
        </p:nvGrpSpPr>
        <p:grpSpPr>
          <a:xfrm>
            <a:off x="1856728" y="2712354"/>
            <a:ext cx="1933500" cy="1675200"/>
            <a:chOff x="1836091" y="2749727"/>
            <a:chExt cx="1933500" cy="1675200"/>
          </a:xfrm>
        </p:grpSpPr>
        <p:sp>
          <p:nvSpPr>
            <p:cNvPr id="23" name="Google Shape;165;p26">
              <a:extLst>
                <a:ext uri="{FF2B5EF4-FFF2-40B4-BE49-F238E27FC236}">
                  <a16:creationId xmlns:a16="http://schemas.microsoft.com/office/drawing/2014/main" id="{4B76E0DF-99B4-F2A1-1D09-322314F6FA6E}"/>
                </a:ext>
              </a:extLst>
            </p:cNvPr>
            <p:cNvSpPr/>
            <p:nvPr/>
          </p:nvSpPr>
          <p:spPr>
            <a:xfrm>
              <a:off x="1836091" y="2749727"/>
              <a:ext cx="1933500" cy="1675200"/>
            </a:xfrm>
            <a:prstGeom prst="hexagon">
              <a:avLst>
                <a:gd name="adj" fmla="val 25000"/>
                <a:gd name="vf" fmla="val 11547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2;p26">
              <a:extLst>
                <a:ext uri="{FF2B5EF4-FFF2-40B4-BE49-F238E27FC236}">
                  <a16:creationId xmlns:a16="http://schemas.microsoft.com/office/drawing/2014/main" id="{71046C52-1965-7F4F-DE1A-C3A3D96C46BD}"/>
                </a:ext>
              </a:extLst>
            </p:cNvPr>
            <p:cNvSpPr txBox="1">
              <a:spLocks/>
            </p:cNvSpPr>
            <p:nvPr/>
          </p:nvSpPr>
          <p:spPr>
            <a:xfrm flipH="1">
              <a:off x="2284291" y="3060380"/>
              <a:ext cx="1037100" cy="325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1pPr>
              <a:lvl2pPr marR="0" lvl="1"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2pPr>
              <a:lvl3pPr marR="0" lvl="2"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3pPr>
              <a:lvl4pPr marR="0" lvl="3"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4pPr>
              <a:lvl5pPr marR="0" lvl="4"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5pPr>
              <a:lvl6pPr marR="0" lvl="5"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6pPr>
              <a:lvl7pPr marR="0" lvl="6"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7pPr>
              <a:lvl8pPr marR="0" lvl="7"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8pPr>
              <a:lvl9pPr marR="0" lvl="8" algn="ctr" rtl="0">
                <a:lnSpc>
                  <a:spcPct val="100000"/>
                </a:lnSpc>
                <a:spcBef>
                  <a:spcPts val="0"/>
                </a:spcBef>
                <a:spcAft>
                  <a:spcPts val="0"/>
                </a:spcAft>
                <a:buClr>
                  <a:schemeClr val="dk1"/>
                </a:buClr>
                <a:buSzPts val="1100"/>
                <a:buFont typeface="Nunito Sans"/>
                <a:buNone/>
                <a:defRPr sz="1100" b="1" i="0" u="none" strike="noStrike" cap="none">
                  <a:solidFill>
                    <a:schemeClr val="dk1"/>
                  </a:solidFill>
                  <a:latin typeface="Nunito Sans"/>
                  <a:ea typeface="Nunito Sans"/>
                  <a:cs typeface="Nunito Sans"/>
                  <a:sym typeface="Nunito Sans"/>
                </a:defRPr>
              </a:lvl9pPr>
            </a:lstStyle>
            <a:p>
              <a:r>
                <a:rPr lang="en-US" dirty="0"/>
                <a:t>GIAI ĐOẠN 1</a:t>
              </a:r>
            </a:p>
          </p:txBody>
        </p:sp>
        <p:sp>
          <p:nvSpPr>
            <p:cNvPr id="25" name="Google Shape;173;p26">
              <a:extLst>
                <a:ext uri="{FF2B5EF4-FFF2-40B4-BE49-F238E27FC236}">
                  <a16:creationId xmlns:a16="http://schemas.microsoft.com/office/drawing/2014/main" id="{BCC697DB-1936-B12E-5BCC-B1FB2A898B7E}"/>
                </a:ext>
              </a:extLst>
            </p:cNvPr>
            <p:cNvSpPr txBox="1">
              <a:spLocks/>
            </p:cNvSpPr>
            <p:nvPr/>
          </p:nvSpPr>
          <p:spPr>
            <a:xfrm flipH="1">
              <a:off x="2053741" y="3311862"/>
              <a:ext cx="1498200" cy="97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200" dirty="0" err="1">
                  <a:solidFill>
                    <a:schemeClr val="accent1"/>
                  </a:solidFill>
                  <a:latin typeface="Arial" panose="020B0604020202020204" pitchFamily="34" charset="0"/>
                  <a:cs typeface="Arial" panose="020B0604020202020204" pitchFamily="34" charset="0"/>
                </a:rPr>
                <a:t>Đối</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tượng</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sử</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dụng</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sẽ</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là</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sinh</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viên</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của</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trường</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Đại</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học</a:t>
              </a:r>
              <a:r>
                <a:rPr lang="en-US" sz="1200" dirty="0">
                  <a:solidFill>
                    <a:schemeClr val="accent1"/>
                  </a:solidFill>
                  <a:latin typeface="Arial" panose="020B0604020202020204" pitchFamily="34" charset="0"/>
                  <a:cs typeface="Arial" panose="020B0604020202020204" pitchFamily="34" charset="0"/>
                </a:rPr>
                <a:t> Văn Lang</a:t>
              </a:r>
            </a:p>
          </p:txBody>
        </p:sp>
      </p:grpSp>
      <p:sp>
        <p:nvSpPr>
          <p:cNvPr id="30" name="Google Shape;173;p26">
            <a:extLst>
              <a:ext uri="{FF2B5EF4-FFF2-40B4-BE49-F238E27FC236}">
                <a16:creationId xmlns:a16="http://schemas.microsoft.com/office/drawing/2014/main" id="{253640C5-B479-BF9D-92DD-D2E812D02D7B}"/>
              </a:ext>
            </a:extLst>
          </p:cNvPr>
          <p:cNvSpPr txBox="1">
            <a:spLocks/>
          </p:cNvSpPr>
          <p:nvPr/>
        </p:nvSpPr>
        <p:spPr>
          <a:xfrm flipH="1">
            <a:off x="5734206" y="3346041"/>
            <a:ext cx="1498200" cy="97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200" dirty="0" err="1">
                <a:solidFill>
                  <a:schemeClr val="accent1"/>
                </a:solidFill>
                <a:latin typeface="Arial" panose="020B0604020202020204" pitchFamily="34" charset="0"/>
                <a:cs typeface="Arial" panose="020B0604020202020204" pitchFamily="34" charset="0"/>
              </a:rPr>
              <a:t>Đối</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tượng</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sử</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dụng</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sẽ</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là</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sinh</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viên</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của</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các</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trường</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đại</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học</a:t>
            </a:r>
            <a:r>
              <a:rPr lang="en-US" sz="1200" dirty="0">
                <a:solidFill>
                  <a:schemeClr val="accent1"/>
                </a:solidFill>
                <a:latin typeface="Arial" panose="020B0604020202020204" pitchFamily="34" charset="0"/>
                <a:cs typeface="Arial" panose="020B0604020202020204" pitchFamily="34" charset="0"/>
              </a:rPr>
              <a:t> </a:t>
            </a:r>
            <a:r>
              <a:rPr lang="en-US" sz="1200" dirty="0" err="1">
                <a:solidFill>
                  <a:schemeClr val="accent1"/>
                </a:solidFill>
                <a:latin typeface="Arial" panose="020B0604020202020204" pitchFamily="34" charset="0"/>
                <a:cs typeface="Arial" panose="020B0604020202020204" pitchFamily="34" charset="0"/>
              </a:rPr>
              <a:t>khác</a:t>
            </a:r>
            <a:endParaRPr lang="en-US" sz="1200" dirty="0">
              <a:solidFill>
                <a:schemeClr val="accent1"/>
              </a:solidFill>
              <a:latin typeface="Arial" panose="020B0604020202020204" pitchFamily="34" charset="0"/>
              <a:cs typeface="Arial" panose="020B0604020202020204" pitchFamily="34" charset="0"/>
            </a:endParaRPr>
          </a:p>
        </p:txBody>
      </p:sp>
      <p:sp>
        <p:nvSpPr>
          <p:cNvPr id="2" name="Google Shape;173;p26">
            <a:extLst>
              <a:ext uri="{FF2B5EF4-FFF2-40B4-BE49-F238E27FC236}">
                <a16:creationId xmlns:a16="http://schemas.microsoft.com/office/drawing/2014/main" id="{E161ADA2-65D0-CEED-822C-1C6D94087CE5}"/>
              </a:ext>
            </a:extLst>
          </p:cNvPr>
          <p:cNvSpPr txBox="1">
            <a:spLocks/>
          </p:cNvSpPr>
          <p:nvPr/>
        </p:nvSpPr>
        <p:spPr>
          <a:xfrm flipH="1">
            <a:off x="8852530" y="4828969"/>
            <a:ext cx="291470" cy="3145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tx1"/>
                </a:solidFill>
                <a:latin typeface="Arial" panose="020B0604020202020204" pitchFamily="34" charset="0"/>
                <a:cs typeface="Arial" panose="020B0604020202020204" pitchFamily="34" charset="0"/>
              </a:rPr>
              <a:t>5</a:t>
            </a: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80"/>
        <p:cNvGrpSpPr/>
        <p:nvPr/>
      </p:nvGrpSpPr>
      <p:grpSpPr>
        <a:xfrm>
          <a:off x="0" y="0"/>
          <a:ext cx="0" cy="0"/>
          <a:chOff x="0" y="0"/>
          <a:chExt cx="0" cy="0"/>
        </a:xfrm>
      </p:grpSpPr>
      <p:sp>
        <p:nvSpPr>
          <p:cNvPr id="181" name="Google Shape;181;p27"/>
          <p:cNvSpPr txBox="1">
            <a:spLocks noGrp="1"/>
          </p:cNvSpPr>
          <p:nvPr>
            <p:ph type="ctrTitle"/>
          </p:nvPr>
        </p:nvSpPr>
        <p:spPr>
          <a:xfrm>
            <a:off x="4423144" y="2355535"/>
            <a:ext cx="2878522" cy="803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CHỨC NĂNG CHÍNH CỦA TRANG WEB</a:t>
            </a:r>
            <a:endParaRPr dirty="0"/>
          </a:p>
        </p:txBody>
      </p:sp>
      <p:sp>
        <p:nvSpPr>
          <p:cNvPr id="182" name="Google Shape;182;p27"/>
          <p:cNvSpPr txBox="1">
            <a:spLocks noGrp="1"/>
          </p:cNvSpPr>
          <p:nvPr>
            <p:ph type="title" idx="2"/>
          </p:nvPr>
        </p:nvSpPr>
        <p:spPr>
          <a:xfrm>
            <a:off x="4322366" y="1753435"/>
            <a:ext cx="2979300" cy="7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02</a:t>
            </a:r>
            <a:endParaRPr/>
          </a:p>
        </p:txBody>
      </p:sp>
      <p:sp>
        <p:nvSpPr>
          <p:cNvPr id="2" name="Google Shape;173;p26">
            <a:extLst>
              <a:ext uri="{FF2B5EF4-FFF2-40B4-BE49-F238E27FC236}">
                <a16:creationId xmlns:a16="http://schemas.microsoft.com/office/drawing/2014/main" id="{7331EE9B-6763-8D77-8E51-B40BCCA74B11}"/>
              </a:ext>
            </a:extLst>
          </p:cNvPr>
          <p:cNvSpPr txBox="1">
            <a:spLocks/>
          </p:cNvSpPr>
          <p:nvPr/>
        </p:nvSpPr>
        <p:spPr>
          <a:xfrm flipH="1">
            <a:off x="8852530" y="4828969"/>
            <a:ext cx="291470" cy="3145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bg1"/>
                </a:solidFill>
                <a:latin typeface="Arial" panose="020B0604020202020204" pitchFamily="34" charset="0"/>
                <a:cs typeface="Arial" panose="020B0604020202020204" pitchFamily="34" charset="0"/>
              </a:rPr>
              <a:t>6</a:t>
            </a: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Shape 232"/>
        <p:cNvGrpSpPr/>
        <p:nvPr/>
      </p:nvGrpSpPr>
      <p:grpSpPr>
        <a:xfrm>
          <a:off x="0" y="0"/>
          <a:ext cx="0" cy="0"/>
          <a:chOff x="0" y="0"/>
          <a:chExt cx="0" cy="0"/>
        </a:xfrm>
      </p:grpSpPr>
      <p:sp>
        <p:nvSpPr>
          <p:cNvPr id="233" name="Google Shape;233;p30"/>
          <p:cNvSpPr txBox="1">
            <a:spLocks noGrp="1"/>
          </p:cNvSpPr>
          <p:nvPr>
            <p:ph type="ctrTitle"/>
          </p:nvPr>
        </p:nvSpPr>
        <p:spPr>
          <a:xfrm>
            <a:off x="2806641" y="201186"/>
            <a:ext cx="3844365" cy="68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CHỨC NĂNG TIÊU BIỂU</a:t>
            </a:r>
            <a:endParaRPr sz="2400" dirty="0"/>
          </a:p>
        </p:txBody>
      </p:sp>
      <p:sp>
        <p:nvSpPr>
          <p:cNvPr id="234" name="Google Shape;234;p30"/>
          <p:cNvSpPr/>
          <p:nvPr/>
        </p:nvSpPr>
        <p:spPr>
          <a:xfrm>
            <a:off x="781493" y="1856672"/>
            <a:ext cx="597300" cy="517500"/>
          </a:xfrm>
          <a:prstGeom prst="hexagon">
            <a:avLst>
              <a:gd name="adj" fmla="val 25000"/>
              <a:gd name="vf" fmla="val 11547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0"/>
          <p:cNvSpPr/>
          <p:nvPr/>
        </p:nvSpPr>
        <p:spPr>
          <a:xfrm>
            <a:off x="4443446" y="1135336"/>
            <a:ext cx="597300" cy="517500"/>
          </a:xfrm>
          <a:prstGeom prst="hexagon">
            <a:avLst>
              <a:gd name="adj" fmla="val 25000"/>
              <a:gd name="vf" fmla="val 1154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0"/>
          <p:cNvSpPr txBox="1">
            <a:spLocks noGrp="1"/>
          </p:cNvSpPr>
          <p:nvPr>
            <p:ph type="ctrTitle" idx="2"/>
          </p:nvPr>
        </p:nvSpPr>
        <p:spPr>
          <a:xfrm flipH="1">
            <a:off x="540030" y="2211236"/>
            <a:ext cx="1374300" cy="64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u="sng" dirty="0">
                <a:solidFill>
                  <a:schemeClr val="lt1"/>
                </a:solidFill>
              </a:rPr>
              <a:t>TÀI KHOẢN</a:t>
            </a:r>
            <a:endParaRPr sz="1400" u="sng" dirty="0">
              <a:solidFill>
                <a:schemeClr val="lt1"/>
              </a:solidFill>
            </a:endParaRPr>
          </a:p>
        </p:txBody>
      </p:sp>
      <p:sp>
        <p:nvSpPr>
          <p:cNvPr id="265" name="Google Shape;265;p30"/>
          <p:cNvSpPr txBox="1">
            <a:spLocks noGrp="1"/>
          </p:cNvSpPr>
          <p:nvPr>
            <p:ph type="subTitle" idx="1"/>
          </p:nvPr>
        </p:nvSpPr>
        <p:spPr>
          <a:xfrm flipH="1">
            <a:off x="247013" y="2870455"/>
            <a:ext cx="1985100" cy="9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err="1">
                <a:solidFill>
                  <a:schemeClr val="lt1"/>
                </a:solidFill>
                <a:latin typeface="Arial" panose="020B0604020202020204" pitchFamily="34" charset="0"/>
                <a:cs typeface="Arial" panose="020B0604020202020204" pitchFamily="34" charset="0"/>
              </a:rPr>
              <a:t>Người</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dùng</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có</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thể</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tạo</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được</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tài</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khoản</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trên</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trang</a:t>
            </a:r>
            <a:r>
              <a:rPr lang="en-US" sz="1100" dirty="0">
                <a:solidFill>
                  <a:schemeClr val="lt1"/>
                </a:solidFill>
                <a:latin typeface="Arial" panose="020B0604020202020204" pitchFamily="34" charset="0"/>
                <a:cs typeface="Arial" panose="020B0604020202020204" pitchFamily="34" charset="0"/>
              </a:rPr>
              <a:t> web </a:t>
            </a:r>
            <a:r>
              <a:rPr lang="en-US" sz="1100" dirty="0" err="1">
                <a:solidFill>
                  <a:schemeClr val="lt1"/>
                </a:solidFill>
                <a:latin typeface="Arial" panose="020B0604020202020204" pitchFamily="34" charset="0"/>
                <a:cs typeface="Arial" panose="020B0604020202020204" pitchFamily="34" charset="0"/>
              </a:rPr>
              <a:t>với</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vai</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trò</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là</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người</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học</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hoặc</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gia</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sư</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hoặc</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cả</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hai</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cùng</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lúc</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với</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nhiều</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tính</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năng</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khác</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nhau</a:t>
            </a:r>
            <a:r>
              <a:rPr lang="en-US" sz="1100" dirty="0">
                <a:latin typeface="Arial" panose="020B0604020202020204" pitchFamily="34" charset="0"/>
                <a:cs typeface="Arial" panose="020B0604020202020204" pitchFamily="34" charset="0"/>
              </a:rPr>
              <a:t>.</a:t>
            </a:r>
            <a:endParaRPr sz="1100" dirty="0">
              <a:solidFill>
                <a:schemeClr val="lt1"/>
              </a:solidFill>
              <a:latin typeface="Arial" panose="020B0604020202020204" pitchFamily="34" charset="0"/>
              <a:cs typeface="Arial" panose="020B0604020202020204" pitchFamily="34" charset="0"/>
            </a:endParaRPr>
          </a:p>
        </p:txBody>
      </p:sp>
      <p:sp>
        <p:nvSpPr>
          <p:cNvPr id="2" name="Google Shape;155;p25">
            <a:extLst>
              <a:ext uri="{FF2B5EF4-FFF2-40B4-BE49-F238E27FC236}">
                <a16:creationId xmlns:a16="http://schemas.microsoft.com/office/drawing/2014/main" id="{B3A47511-B0B5-0BA2-94DE-C76B73F39009}"/>
              </a:ext>
            </a:extLst>
          </p:cNvPr>
          <p:cNvSpPr/>
          <p:nvPr/>
        </p:nvSpPr>
        <p:spPr>
          <a:xfrm>
            <a:off x="5755150" y="-173782"/>
            <a:ext cx="3970393" cy="5491064"/>
          </a:xfrm>
          <a:custGeom>
            <a:avLst/>
            <a:gdLst/>
            <a:ahLst/>
            <a:cxnLst/>
            <a:rect l="l" t="t" r="r" b="b"/>
            <a:pathLst>
              <a:path w="229743" h="208026" extrusionOk="0">
                <a:moveTo>
                  <a:pt x="62865" y="1524"/>
                </a:moveTo>
                <a:lnTo>
                  <a:pt x="0" y="208026"/>
                </a:lnTo>
                <a:lnTo>
                  <a:pt x="229743" y="208026"/>
                </a:lnTo>
                <a:lnTo>
                  <a:pt x="229743" y="0"/>
                </a:lnTo>
                <a:close/>
              </a:path>
            </a:pathLst>
          </a:custGeom>
          <a:solidFill>
            <a:schemeClr val="tx1"/>
          </a:solidFill>
          <a:ln>
            <a:noFill/>
          </a:ln>
        </p:spPr>
      </p:sp>
      <p:sp>
        <p:nvSpPr>
          <p:cNvPr id="235" name="Google Shape;235;p30"/>
          <p:cNvSpPr/>
          <p:nvPr/>
        </p:nvSpPr>
        <p:spPr>
          <a:xfrm>
            <a:off x="7571823" y="1908728"/>
            <a:ext cx="597300" cy="517500"/>
          </a:xfrm>
          <a:prstGeom prst="hexagon">
            <a:avLst>
              <a:gd name="adj" fmla="val 25000"/>
              <a:gd name="vf" fmla="val 11547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4391;p49">
            <a:extLst>
              <a:ext uri="{FF2B5EF4-FFF2-40B4-BE49-F238E27FC236}">
                <a16:creationId xmlns:a16="http://schemas.microsoft.com/office/drawing/2014/main" id="{22287E90-0B95-908F-CC10-F1EBE668BADA}"/>
              </a:ext>
            </a:extLst>
          </p:cNvPr>
          <p:cNvGrpSpPr/>
          <p:nvPr/>
        </p:nvGrpSpPr>
        <p:grpSpPr>
          <a:xfrm>
            <a:off x="918170" y="1929102"/>
            <a:ext cx="351155" cy="349256"/>
            <a:chOff x="-64401400" y="1914475"/>
            <a:chExt cx="319000" cy="317275"/>
          </a:xfrm>
          <a:solidFill>
            <a:schemeClr val="lt1"/>
          </a:solidFill>
        </p:grpSpPr>
        <p:sp>
          <p:nvSpPr>
            <p:cNvPr id="4" name="Google Shape;4392;p49">
              <a:extLst>
                <a:ext uri="{FF2B5EF4-FFF2-40B4-BE49-F238E27FC236}">
                  <a16:creationId xmlns:a16="http://schemas.microsoft.com/office/drawing/2014/main" id="{5381FB4B-99AB-12B2-B6E6-EC9C4FE6ED21}"/>
                </a:ext>
              </a:extLst>
            </p:cNvPr>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5" name="Google Shape;4393;p49">
              <a:extLst>
                <a:ext uri="{FF2B5EF4-FFF2-40B4-BE49-F238E27FC236}">
                  <a16:creationId xmlns:a16="http://schemas.microsoft.com/office/drawing/2014/main" id="{C646EB71-3A9B-69A1-B834-21F858AACA84}"/>
                </a:ext>
              </a:extLst>
            </p:cNvPr>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6" name="Google Shape;4394;p49">
              <a:extLst>
                <a:ext uri="{FF2B5EF4-FFF2-40B4-BE49-F238E27FC236}">
                  <a16:creationId xmlns:a16="http://schemas.microsoft.com/office/drawing/2014/main" id="{CF690FF4-F650-6D97-2296-013E79DD2667}"/>
                </a:ext>
              </a:extLst>
            </p:cNvPr>
            <p:cNvSpPr/>
            <p:nvPr/>
          </p:nvSpPr>
          <p:spPr>
            <a:xfrm>
              <a:off x="-64212375" y="2210450"/>
              <a:ext cx="5525" cy="25"/>
            </a:xfrm>
            <a:custGeom>
              <a:avLst/>
              <a:gdLst/>
              <a:ahLst/>
              <a:cxnLst/>
              <a:rect l="l" t="t" r="r" b="b"/>
              <a:pathLst>
                <a:path w="221" h="1" extrusionOk="0">
                  <a:moveTo>
                    <a:pt x="1" y="1"/>
                  </a:moveTo>
                  <a:lnTo>
                    <a:pt x="221" y="1"/>
                  </a:ln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sp>
        <p:nvSpPr>
          <p:cNvPr id="11" name="Google Shape;264;p30">
            <a:extLst>
              <a:ext uri="{FF2B5EF4-FFF2-40B4-BE49-F238E27FC236}">
                <a16:creationId xmlns:a16="http://schemas.microsoft.com/office/drawing/2014/main" id="{6D4FE299-762C-EAF2-465A-730BAE87AA98}"/>
              </a:ext>
            </a:extLst>
          </p:cNvPr>
          <p:cNvSpPr txBox="1">
            <a:spLocks/>
          </p:cNvSpPr>
          <p:nvPr/>
        </p:nvSpPr>
        <p:spPr>
          <a:xfrm flipH="1">
            <a:off x="3956602" y="1793358"/>
            <a:ext cx="1671520" cy="41787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1pPr>
            <a:lvl2pPr marR="0" lvl="1"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2pPr>
            <a:lvl3pPr marR="0" lvl="2"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3pPr>
            <a:lvl4pPr marR="0" lvl="3"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4pPr>
            <a:lvl5pPr marR="0" lvl="4"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5pPr>
            <a:lvl6pPr marR="0" lvl="5"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6pPr>
            <a:lvl7pPr marR="0" lvl="6"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7pPr>
            <a:lvl8pPr marR="0" lvl="7"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8pPr>
            <a:lvl9pPr marR="0" lvl="8"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9pPr>
          </a:lstStyle>
          <a:p>
            <a:r>
              <a:rPr lang="en-US" sz="1400" u="sng" dirty="0">
                <a:solidFill>
                  <a:schemeClr val="tx1"/>
                </a:solidFill>
              </a:rPr>
              <a:t>ĐĂNG KÝ GIA SƯ</a:t>
            </a:r>
          </a:p>
        </p:txBody>
      </p:sp>
      <p:sp>
        <p:nvSpPr>
          <p:cNvPr id="12" name="Google Shape;265;p30">
            <a:extLst>
              <a:ext uri="{FF2B5EF4-FFF2-40B4-BE49-F238E27FC236}">
                <a16:creationId xmlns:a16="http://schemas.microsoft.com/office/drawing/2014/main" id="{5B7A3D75-5602-626B-D9AB-2CF6EC283C0E}"/>
              </a:ext>
            </a:extLst>
          </p:cNvPr>
          <p:cNvSpPr txBox="1">
            <a:spLocks/>
          </p:cNvSpPr>
          <p:nvPr/>
        </p:nvSpPr>
        <p:spPr>
          <a:xfrm flipH="1">
            <a:off x="3702496" y="2235359"/>
            <a:ext cx="2084945" cy="97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1pPr>
            <a:lvl2pPr marL="914400" marR="0" lvl="1"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2pPr>
            <a:lvl3pPr marL="1371600" marR="0" lvl="2"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3pPr>
            <a:lvl4pPr marL="1828800" marR="0" lvl="3"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4pPr>
            <a:lvl5pPr marL="2286000" marR="0" lvl="4"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5pPr>
            <a:lvl6pPr marL="2743200" marR="0" lvl="5"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6pPr>
            <a:lvl7pPr marL="3200400" marR="0" lvl="6"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7pPr>
            <a:lvl8pPr marL="3657600" marR="0" lvl="7"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8pPr>
            <a:lvl9pPr marL="4114800" marR="0" lvl="8"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9pPr>
          </a:lstStyle>
          <a:p>
            <a:pPr marL="0" indent="0"/>
            <a:r>
              <a:rPr lang="vi-VN" sz="1100" dirty="0">
                <a:solidFill>
                  <a:schemeClr val="tx1"/>
                </a:solidFill>
                <a:latin typeface="Arial" panose="020B0604020202020204" pitchFamily="34" charset="0"/>
                <a:cs typeface="Arial" panose="020B0604020202020204" pitchFamily="34" charset="0"/>
              </a:rPr>
              <a:t>Người dùng </a:t>
            </a:r>
            <a:r>
              <a:rPr lang="en-US" sz="1100" dirty="0" err="1">
                <a:solidFill>
                  <a:schemeClr val="tx1"/>
                </a:solidFill>
                <a:latin typeface="Arial" panose="020B0604020202020204" pitchFamily="34" charset="0"/>
                <a:cs typeface="Arial" panose="020B0604020202020204" pitchFamily="34" charset="0"/>
              </a:rPr>
              <a:t>đã</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có</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tài</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khoản</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trên</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trang</a:t>
            </a:r>
            <a:r>
              <a:rPr lang="en-US" sz="1100" dirty="0">
                <a:solidFill>
                  <a:schemeClr val="tx1"/>
                </a:solidFill>
                <a:latin typeface="Arial" panose="020B0604020202020204" pitchFamily="34" charset="0"/>
                <a:cs typeface="Arial" panose="020B0604020202020204" pitchFamily="34" charset="0"/>
              </a:rPr>
              <a:t> web </a:t>
            </a:r>
            <a:r>
              <a:rPr lang="en-US" sz="1100" dirty="0" err="1">
                <a:solidFill>
                  <a:schemeClr val="tx1"/>
                </a:solidFill>
                <a:latin typeface="Arial" panose="020B0604020202020204" pitchFamily="34" charset="0"/>
                <a:cs typeface="Arial" panose="020B0604020202020204" pitchFamily="34" charset="0"/>
              </a:rPr>
              <a:t>có</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thể</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đăng</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ký</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trở</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thành</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gia</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sư</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của</a:t>
            </a:r>
            <a:r>
              <a:rPr lang="en-US" sz="1100" dirty="0">
                <a:solidFill>
                  <a:schemeClr val="tx1"/>
                </a:solidFill>
                <a:latin typeface="Arial" panose="020B0604020202020204" pitchFamily="34" charset="0"/>
                <a:cs typeface="Arial" panose="020B0604020202020204" pitchFamily="34" charset="0"/>
              </a:rPr>
              <a:t> Gia </a:t>
            </a:r>
            <a:r>
              <a:rPr lang="en-US" sz="1100" dirty="0" err="1">
                <a:solidFill>
                  <a:schemeClr val="tx1"/>
                </a:solidFill>
                <a:latin typeface="Arial" panose="020B0604020202020204" pitchFamily="34" charset="0"/>
                <a:cs typeface="Arial" panose="020B0604020202020204" pitchFamily="34" charset="0"/>
              </a:rPr>
              <a:t>Sư</a:t>
            </a:r>
            <a:r>
              <a:rPr lang="en-US" sz="1100" dirty="0">
                <a:solidFill>
                  <a:schemeClr val="tx1"/>
                </a:solidFill>
                <a:latin typeface="Arial" panose="020B0604020202020204" pitchFamily="34" charset="0"/>
                <a:cs typeface="Arial" panose="020B0604020202020204" pitchFamily="34" charset="0"/>
              </a:rPr>
              <a:t> Văn Lang </a:t>
            </a:r>
            <a:r>
              <a:rPr lang="en-US" sz="1100" dirty="0" err="1">
                <a:solidFill>
                  <a:schemeClr val="tx1"/>
                </a:solidFill>
                <a:latin typeface="Arial" panose="020B0604020202020204" pitchFamily="34" charset="0"/>
                <a:cs typeface="Arial" panose="020B0604020202020204" pitchFamily="34" charset="0"/>
              </a:rPr>
              <a:t>bằng</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cách</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điền</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vào</a:t>
            </a:r>
            <a:r>
              <a:rPr lang="en-US" sz="1100" dirty="0">
                <a:solidFill>
                  <a:schemeClr val="tx1"/>
                </a:solidFill>
                <a:latin typeface="Arial" panose="020B0604020202020204" pitchFamily="34" charset="0"/>
                <a:cs typeface="Arial" panose="020B0604020202020204" pitchFamily="34" charset="0"/>
              </a:rPr>
              <a:t> form </a:t>
            </a:r>
            <a:r>
              <a:rPr lang="en-US" sz="1100" dirty="0" err="1">
                <a:solidFill>
                  <a:schemeClr val="tx1"/>
                </a:solidFill>
                <a:latin typeface="Arial" panose="020B0604020202020204" pitchFamily="34" charset="0"/>
                <a:cs typeface="Arial" panose="020B0604020202020204" pitchFamily="34" charset="0"/>
              </a:rPr>
              <a:t>đăng</a:t>
            </a:r>
            <a:r>
              <a:rPr lang="en-US" sz="1100" dirty="0">
                <a:solidFill>
                  <a:schemeClr val="tx1"/>
                </a:solidFill>
                <a:latin typeface="Arial" panose="020B0604020202020204" pitchFamily="34" charset="0"/>
                <a:cs typeface="Arial" panose="020B0604020202020204" pitchFamily="34" charset="0"/>
              </a:rPr>
              <a:t> </a:t>
            </a:r>
            <a:r>
              <a:rPr lang="en-US" sz="1100" dirty="0" err="1">
                <a:solidFill>
                  <a:schemeClr val="tx1"/>
                </a:solidFill>
                <a:latin typeface="Arial" panose="020B0604020202020204" pitchFamily="34" charset="0"/>
                <a:cs typeface="Arial" panose="020B0604020202020204" pitchFamily="34" charset="0"/>
              </a:rPr>
              <a:t>ký</a:t>
            </a:r>
            <a:r>
              <a:rPr lang="en-US" sz="1100" dirty="0">
                <a:solidFill>
                  <a:schemeClr val="tx1"/>
                </a:solidFill>
                <a:latin typeface="Arial" panose="020B0604020202020204" pitchFamily="34" charset="0"/>
                <a:cs typeface="Arial" panose="020B0604020202020204" pitchFamily="34" charset="0"/>
              </a:rPr>
              <a:t>.</a:t>
            </a:r>
            <a:endParaRPr lang="vi-VN" sz="1100" dirty="0">
              <a:solidFill>
                <a:schemeClr val="tx1"/>
              </a:solidFill>
              <a:latin typeface="Arial" panose="020B0604020202020204" pitchFamily="34" charset="0"/>
              <a:cs typeface="Arial" panose="020B0604020202020204" pitchFamily="34" charset="0"/>
            </a:endParaRPr>
          </a:p>
        </p:txBody>
      </p:sp>
      <p:sp>
        <p:nvSpPr>
          <p:cNvPr id="17" name="Google Shape;264;p30">
            <a:extLst>
              <a:ext uri="{FF2B5EF4-FFF2-40B4-BE49-F238E27FC236}">
                <a16:creationId xmlns:a16="http://schemas.microsoft.com/office/drawing/2014/main" id="{656A0C7B-6CB0-E096-966A-DBEECC7717FF}"/>
              </a:ext>
            </a:extLst>
          </p:cNvPr>
          <p:cNvSpPr txBox="1">
            <a:spLocks/>
          </p:cNvSpPr>
          <p:nvPr/>
        </p:nvSpPr>
        <p:spPr>
          <a:xfrm flipH="1">
            <a:off x="7256263" y="2221229"/>
            <a:ext cx="1374300" cy="64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1pPr>
            <a:lvl2pPr marR="0" lvl="1"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2pPr>
            <a:lvl3pPr marR="0" lvl="2"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3pPr>
            <a:lvl4pPr marR="0" lvl="3"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4pPr>
            <a:lvl5pPr marR="0" lvl="4"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5pPr>
            <a:lvl6pPr marR="0" lvl="5"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6pPr>
            <a:lvl7pPr marR="0" lvl="6"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7pPr>
            <a:lvl8pPr marR="0" lvl="7"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8pPr>
            <a:lvl9pPr marR="0" lvl="8" algn="l" rtl="0">
              <a:lnSpc>
                <a:spcPct val="100000"/>
              </a:lnSpc>
              <a:spcBef>
                <a:spcPts val="0"/>
              </a:spcBef>
              <a:spcAft>
                <a:spcPts val="0"/>
              </a:spcAft>
              <a:buClr>
                <a:schemeClr val="lt1"/>
              </a:buClr>
              <a:buSzPts val="1100"/>
              <a:buFont typeface="Nunito Sans"/>
              <a:buNone/>
              <a:defRPr sz="1100" b="1" i="0" u="none" strike="noStrike" cap="none">
                <a:solidFill>
                  <a:schemeClr val="lt1"/>
                </a:solidFill>
                <a:latin typeface="Nunito Sans"/>
                <a:ea typeface="Nunito Sans"/>
                <a:cs typeface="Nunito Sans"/>
                <a:sym typeface="Nunito Sans"/>
              </a:defRPr>
            </a:lvl9pPr>
          </a:lstStyle>
          <a:p>
            <a:r>
              <a:rPr lang="en-US" sz="1400" u="sng" dirty="0"/>
              <a:t>DẠY VÀ HỌC</a:t>
            </a:r>
          </a:p>
        </p:txBody>
      </p:sp>
      <p:sp>
        <p:nvSpPr>
          <p:cNvPr id="18" name="Google Shape;265;p30">
            <a:extLst>
              <a:ext uri="{FF2B5EF4-FFF2-40B4-BE49-F238E27FC236}">
                <a16:creationId xmlns:a16="http://schemas.microsoft.com/office/drawing/2014/main" id="{1B806BA0-FD9E-FF00-A536-DF2C56AB1865}"/>
              </a:ext>
            </a:extLst>
          </p:cNvPr>
          <p:cNvSpPr txBox="1">
            <a:spLocks/>
          </p:cNvSpPr>
          <p:nvPr/>
        </p:nvSpPr>
        <p:spPr>
          <a:xfrm flipH="1">
            <a:off x="6963246" y="2880448"/>
            <a:ext cx="1985100" cy="97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1pPr>
            <a:lvl2pPr marL="914400" marR="0" lvl="1"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2pPr>
            <a:lvl3pPr marL="1371600" marR="0" lvl="2"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3pPr>
            <a:lvl4pPr marL="1828800" marR="0" lvl="3"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4pPr>
            <a:lvl5pPr marL="2286000" marR="0" lvl="4"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5pPr>
            <a:lvl6pPr marL="2743200" marR="0" lvl="5"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6pPr>
            <a:lvl7pPr marL="3200400" marR="0" lvl="6"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7pPr>
            <a:lvl8pPr marL="3657600" marR="0" lvl="7"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8pPr>
            <a:lvl9pPr marL="4114800" marR="0" lvl="8" indent="-304800" algn="l" rtl="0">
              <a:lnSpc>
                <a:spcPct val="100000"/>
              </a:lnSpc>
              <a:spcBef>
                <a:spcPts val="0"/>
              </a:spcBef>
              <a:spcAft>
                <a:spcPts val="0"/>
              </a:spcAft>
              <a:buClr>
                <a:schemeClr val="lt1"/>
              </a:buClr>
              <a:buSzPts val="900"/>
              <a:buFont typeface="Assistant Light"/>
              <a:buNone/>
              <a:defRPr sz="900" b="0" i="0" u="none" strike="noStrike" cap="none">
                <a:solidFill>
                  <a:schemeClr val="lt1"/>
                </a:solidFill>
                <a:latin typeface="Assistant Light"/>
                <a:ea typeface="Assistant Light"/>
                <a:cs typeface="Assistant Light"/>
                <a:sym typeface="Assistant Light"/>
              </a:defRPr>
            </a:lvl9pPr>
          </a:lstStyle>
          <a:p>
            <a:pPr marL="0" indent="0"/>
            <a:r>
              <a:rPr lang="en-US" sz="1100" dirty="0" err="1">
                <a:latin typeface="Arial" panose="020B0604020202020204" pitchFamily="34" charset="0"/>
                <a:cs typeface="Arial" panose="020B0604020202020204" pitchFamily="34" charset="0"/>
              </a:rPr>
              <a:t>Kết</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nối</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người</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học</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và</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gia</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sư</a:t>
            </a:r>
            <a:r>
              <a:rPr lang="en-US" sz="1100" dirty="0">
                <a:latin typeface="Arial" panose="020B0604020202020204" pitchFamily="34" charset="0"/>
                <a:cs typeface="Arial" panose="020B0604020202020204" pitchFamily="34" charset="0"/>
              </a:rPr>
              <a:t> qua </a:t>
            </a:r>
            <a:r>
              <a:rPr lang="en-US" sz="1100" dirty="0" err="1">
                <a:latin typeface="Arial" panose="020B0604020202020204" pitchFamily="34" charset="0"/>
                <a:cs typeface="Arial" panose="020B0604020202020204" pitchFamily="34" charset="0"/>
              </a:rPr>
              <a:t>nền</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tảng</a:t>
            </a:r>
            <a:r>
              <a:rPr lang="en-US" sz="1100" dirty="0">
                <a:latin typeface="Arial" panose="020B0604020202020204" pitchFamily="34" charset="0"/>
                <a:cs typeface="Arial" panose="020B0604020202020204" pitchFamily="34" charset="0"/>
              </a:rPr>
              <a:t> Zoom </a:t>
            </a:r>
            <a:r>
              <a:rPr lang="en-US" sz="1100" dirty="0" err="1">
                <a:latin typeface="Arial" panose="020B0604020202020204" pitchFamily="34" charset="0"/>
                <a:cs typeface="Arial" panose="020B0604020202020204" pitchFamily="34" charset="0"/>
              </a:rPr>
              <a:t>để</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bắt</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đầu</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một</a:t>
            </a:r>
            <a:r>
              <a:rPr lang="en-US" sz="1100" dirty="0">
                <a:latin typeface="Arial" panose="020B0604020202020204" pitchFamily="34" charset="0"/>
                <a:cs typeface="Arial" panose="020B0604020202020204" pitchFamily="34" charset="0"/>
              </a:rPr>
              <a:t> ca </a:t>
            </a:r>
            <a:r>
              <a:rPr lang="en-US" sz="1100" dirty="0" err="1">
                <a:latin typeface="Arial" panose="020B0604020202020204" pitchFamily="34" charset="0"/>
                <a:cs typeface="Arial" panose="020B0604020202020204" pitchFamily="34" charset="0"/>
              </a:rPr>
              <a:t>học</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thú</a:t>
            </a:r>
            <a:r>
              <a:rPr lang="en-US" sz="1100" dirty="0">
                <a:latin typeface="Arial" panose="020B0604020202020204" pitchFamily="34" charset="0"/>
                <a:cs typeface="Arial" panose="020B0604020202020204" pitchFamily="34" charset="0"/>
              </a:rPr>
              <a:t> </a:t>
            </a:r>
            <a:r>
              <a:rPr lang="en-US" sz="1100" dirty="0" err="1">
                <a:latin typeface="Arial" panose="020B0604020202020204" pitchFamily="34" charset="0"/>
                <a:cs typeface="Arial" panose="020B0604020202020204" pitchFamily="34" charset="0"/>
              </a:rPr>
              <a:t>vị</a:t>
            </a:r>
            <a:r>
              <a:rPr lang="en-US" sz="1100" dirty="0">
                <a:latin typeface="Arial" panose="020B0604020202020204" pitchFamily="34" charset="0"/>
                <a:cs typeface="Arial" panose="020B0604020202020204" pitchFamily="34" charset="0"/>
              </a:rPr>
              <a:t>.</a:t>
            </a:r>
            <a:endParaRPr lang="vi-VN" sz="1100" dirty="0">
              <a:latin typeface="Arial" panose="020B0604020202020204" pitchFamily="34" charset="0"/>
              <a:cs typeface="Arial" panose="020B0604020202020204" pitchFamily="34" charset="0"/>
            </a:endParaRPr>
          </a:p>
        </p:txBody>
      </p:sp>
      <p:sp>
        <p:nvSpPr>
          <p:cNvPr id="19" name="Google Shape;5877;p52">
            <a:extLst>
              <a:ext uri="{FF2B5EF4-FFF2-40B4-BE49-F238E27FC236}">
                <a16:creationId xmlns:a16="http://schemas.microsoft.com/office/drawing/2014/main" id="{5A51D9D6-4F35-0E78-BD63-6AAAC98B7420}"/>
              </a:ext>
            </a:extLst>
          </p:cNvPr>
          <p:cNvSpPr/>
          <p:nvPr/>
        </p:nvSpPr>
        <p:spPr>
          <a:xfrm>
            <a:off x="4572000" y="1246897"/>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8499;p58">
            <a:extLst>
              <a:ext uri="{FF2B5EF4-FFF2-40B4-BE49-F238E27FC236}">
                <a16:creationId xmlns:a16="http://schemas.microsoft.com/office/drawing/2014/main" id="{5F3BD221-D92D-6F9F-B646-5987BD7ACE7A}"/>
              </a:ext>
            </a:extLst>
          </p:cNvPr>
          <p:cNvGrpSpPr/>
          <p:nvPr/>
        </p:nvGrpSpPr>
        <p:grpSpPr>
          <a:xfrm>
            <a:off x="7704612" y="2002297"/>
            <a:ext cx="331721" cy="330827"/>
            <a:chOff x="2141000" y="1954475"/>
            <a:chExt cx="296975" cy="296175"/>
          </a:xfrm>
          <a:solidFill>
            <a:schemeClr val="lt1"/>
          </a:solidFill>
        </p:grpSpPr>
        <p:sp>
          <p:nvSpPr>
            <p:cNvPr id="21" name="Google Shape;8500;p58">
              <a:extLst>
                <a:ext uri="{FF2B5EF4-FFF2-40B4-BE49-F238E27FC236}">
                  <a16:creationId xmlns:a16="http://schemas.microsoft.com/office/drawing/2014/main" id="{D92C41E2-4506-848A-B489-384DAF66D657}"/>
                </a:ext>
              </a:extLst>
            </p:cNvPr>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501;p58">
              <a:extLst>
                <a:ext uri="{FF2B5EF4-FFF2-40B4-BE49-F238E27FC236}">
                  <a16:creationId xmlns:a16="http://schemas.microsoft.com/office/drawing/2014/main" id="{62CF5E04-0A42-B2DA-C5B5-7FA365FA3446}"/>
                </a:ext>
              </a:extLst>
            </p:cNvPr>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502;p58">
              <a:extLst>
                <a:ext uri="{FF2B5EF4-FFF2-40B4-BE49-F238E27FC236}">
                  <a16:creationId xmlns:a16="http://schemas.microsoft.com/office/drawing/2014/main" id="{C7D0CB3C-52DF-1F34-2408-8219AA568972}"/>
                </a:ext>
              </a:extLst>
            </p:cNvPr>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503;p58">
              <a:extLst>
                <a:ext uri="{FF2B5EF4-FFF2-40B4-BE49-F238E27FC236}">
                  <a16:creationId xmlns:a16="http://schemas.microsoft.com/office/drawing/2014/main" id="{19293D4A-85F8-3AD4-9892-2DCE959333CF}"/>
                </a:ext>
              </a:extLst>
            </p:cNvPr>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73;p26">
            <a:extLst>
              <a:ext uri="{FF2B5EF4-FFF2-40B4-BE49-F238E27FC236}">
                <a16:creationId xmlns:a16="http://schemas.microsoft.com/office/drawing/2014/main" id="{DF6212F3-88FC-5B3B-9B05-D8365F4422AD}"/>
              </a:ext>
            </a:extLst>
          </p:cNvPr>
          <p:cNvSpPr txBox="1">
            <a:spLocks/>
          </p:cNvSpPr>
          <p:nvPr/>
        </p:nvSpPr>
        <p:spPr>
          <a:xfrm flipH="1">
            <a:off x="8852530" y="4828969"/>
            <a:ext cx="291470" cy="3145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bg1"/>
                </a:solidFill>
                <a:latin typeface="Arial" panose="020B0604020202020204" pitchFamily="34" charset="0"/>
                <a:cs typeface="Arial" panose="020B0604020202020204" pitchFamily="34" charset="0"/>
              </a:rPr>
              <a:t>7</a:t>
            </a:r>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30000" r="-25000"/>
          </a:stretch>
        </a:blipFill>
        <a:effectLst/>
      </p:bgPr>
    </p:bg>
    <p:spTree>
      <p:nvGrpSpPr>
        <p:cNvPr id="1" name="Shape 279"/>
        <p:cNvGrpSpPr/>
        <p:nvPr/>
      </p:nvGrpSpPr>
      <p:grpSpPr>
        <a:xfrm>
          <a:off x="0" y="0"/>
          <a:ext cx="0" cy="0"/>
          <a:chOff x="0" y="0"/>
          <a:chExt cx="0" cy="0"/>
        </a:xfrm>
      </p:grpSpPr>
      <p:sp>
        <p:nvSpPr>
          <p:cNvPr id="280" name="Google Shape;280;p31"/>
          <p:cNvSpPr txBox="1">
            <a:spLocks noGrp="1"/>
          </p:cNvSpPr>
          <p:nvPr>
            <p:ph type="ctrTitle"/>
          </p:nvPr>
        </p:nvSpPr>
        <p:spPr>
          <a:xfrm flipH="1">
            <a:off x="1889225" y="2355535"/>
            <a:ext cx="2810366" cy="80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ĐIỂM TƯƠNG ĐỒNG VỚI DỰ ÁN</a:t>
            </a:r>
            <a:endParaRPr dirty="0"/>
          </a:p>
        </p:txBody>
      </p:sp>
      <p:sp>
        <p:nvSpPr>
          <p:cNvPr id="281" name="Google Shape;281;p31"/>
          <p:cNvSpPr txBox="1">
            <a:spLocks noGrp="1"/>
          </p:cNvSpPr>
          <p:nvPr>
            <p:ph type="title" idx="2"/>
          </p:nvPr>
        </p:nvSpPr>
        <p:spPr>
          <a:xfrm flipH="1">
            <a:off x="1889225" y="1753435"/>
            <a:ext cx="2979300" cy="75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sp>
        <p:nvSpPr>
          <p:cNvPr id="2" name="Google Shape;173;p26">
            <a:extLst>
              <a:ext uri="{FF2B5EF4-FFF2-40B4-BE49-F238E27FC236}">
                <a16:creationId xmlns:a16="http://schemas.microsoft.com/office/drawing/2014/main" id="{3193D2CB-B620-5840-31DB-52929697415F}"/>
              </a:ext>
            </a:extLst>
          </p:cNvPr>
          <p:cNvSpPr txBox="1">
            <a:spLocks/>
          </p:cNvSpPr>
          <p:nvPr/>
        </p:nvSpPr>
        <p:spPr>
          <a:xfrm flipH="1">
            <a:off x="81910" y="4828969"/>
            <a:ext cx="291470" cy="3145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bg1"/>
                </a:solidFill>
                <a:latin typeface="Arial" panose="020B0604020202020204" pitchFamily="34" charset="0"/>
                <a:cs typeface="Arial" panose="020B0604020202020204" pitchFamily="34" charset="0"/>
              </a:rPr>
              <a:t>8</a:t>
            </a:r>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2"/>
          <p:cNvSpPr/>
          <p:nvPr/>
        </p:nvSpPr>
        <p:spPr>
          <a:xfrm>
            <a:off x="-1061576" y="1080595"/>
            <a:ext cx="3979200" cy="3447600"/>
          </a:xfrm>
          <a:prstGeom prst="hexagon">
            <a:avLst>
              <a:gd name="adj" fmla="val 25000"/>
              <a:gd name="vf" fmla="val 11547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2"/>
          <p:cNvSpPr/>
          <p:nvPr/>
        </p:nvSpPr>
        <p:spPr>
          <a:xfrm>
            <a:off x="1457049" y="1536841"/>
            <a:ext cx="2769000" cy="23991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8" name="Google Shape;288;p32"/>
          <p:cNvSpPr/>
          <p:nvPr/>
        </p:nvSpPr>
        <p:spPr>
          <a:xfrm>
            <a:off x="3994651" y="911554"/>
            <a:ext cx="1933500" cy="1675200"/>
          </a:xfrm>
          <a:prstGeom prst="hexagon">
            <a:avLst>
              <a:gd name="adj" fmla="val 25000"/>
              <a:gd name="vf" fmla="val 115470"/>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2"/>
          <p:cNvSpPr/>
          <p:nvPr/>
        </p:nvSpPr>
        <p:spPr>
          <a:xfrm>
            <a:off x="3994620" y="2859741"/>
            <a:ext cx="1933500" cy="1675200"/>
          </a:xfrm>
          <a:prstGeom prst="hexagon">
            <a:avLst>
              <a:gd name="adj" fmla="val 25000"/>
              <a:gd name="vf" fmla="val 115470"/>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291" name="Google Shape;291;p32"/>
          <p:cNvGrpSpPr/>
          <p:nvPr/>
        </p:nvGrpSpPr>
        <p:grpSpPr>
          <a:xfrm>
            <a:off x="2621964" y="1846182"/>
            <a:ext cx="438935" cy="424808"/>
            <a:chOff x="1190625" y="322100"/>
            <a:chExt cx="5219200" cy="5051225"/>
          </a:xfrm>
        </p:grpSpPr>
        <p:sp>
          <p:nvSpPr>
            <p:cNvPr id="292" name="Google Shape;292;p32"/>
            <p:cNvSpPr/>
            <p:nvPr/>
          </p:nvSpPr>
          <p:spPr>
            <a:xfrm>
              <a:off x="1756575" y="827725"/>
              <a:ext cx="2772700" cy="2643850"/>
            </a:xfrm>
            <a:custGeom>
              <a:avLst/>
              <a:gdLst/>
              <a:ahLst/>
              <a:cxnLst/>
              <a:rect l="l" t="t" r="r" b="b"/>
              <a:pathLst>
                <a:path w="110908" h="105754" extrusionOk="0">
                  <a:moveTo>
                    <a:pt x="38785" y="52029"/>
                  </a:moveTo>
                  <a:cubicBezTo>
                    <a:pt x="41395" y="52029"/>
                    <a:pt x="43515" y="54149"/>
                    <a:pt x="43515" y="56759"/>
                  </a:cubicBezTo>
                  <a:cubicBezTo>
                    <a:pt x="43515" y="59336"/>
                    <a:pt x="41395" y="61456"/>
                    <a:pt x="38785" y="61456"/>
                  </a:cubicBezTo>
                  <a:cubicBezTo>
                    <a:pt x="36208" y="61456"/>
                    <a:pt x="34088" y="59336"/>
                    <a:pt x="34088" y="56759"/>
                  </a:cubicBezTo>
                  <a:cubicBezTo>
                    <a:pt x="34088" y="54149"/>
                    <a:pt x="36208" y="52029"/>
                    <a:pt x="38785" y="52029"/>
                  </a:cubicBezTo>
                  <a:close/>
                  <a:moveTo>
                    <a:pt x="58031" y="6002"/>
                  </a:moveTo>
                  <a:cubicBezTo>
                    <a:pt x="70524" y="6002"/>
                    <a:pt x="82300" y="10895"/>
                    <a:pt x="91173" y="19735"/>
                  </a:cubicBezTo>
                  <a:cubicBezTo>
                    <a:pt x="98153" y="26716"/>
                    <a:pt x="102655" y="35523"/>
                    <a:pt x="104253" y="45081"/>
                  </a:cubicBezTo>
                  <a:lnTo>
                    <a:pt x="87813" y="61130"/>
                  </a:lnTo>
                  <a:cubicBezTo>
                    <a:pt x="86280" y="60249"/>
                    <a:pt x="84486" y="59760"/>
                    <a:pt x="82561" y="59760"/>
                  </a:cubicBezTo>
                  <a:cubicBezTo>
                    <a:pt x="78842" y="59760"/>
                    <a:pt x="75580" y="61652"/>
                    <a:pt x="73656" y="64522"/>
                  </a:cubicBezTo>
                  <a:lnTo>
                    <a:pt x="49517" y="56954"/>
                  </a:lnTo>
                  <a:cubicBezTo>
                    <a:pt x="49517" y="56889"/>
                    <a:pt x="49517" y="56824"/>
                    <a:pt x="49517" y="56759"/>
                  </a:cubicBezTo>
                  <a:cubicBezTo>
                    <a:pt x="49517" y="50822"/>
                    <a:pt x="44722" y="46027"/>
                    <a:pt x="38785" y="46027"/>
                  </a:cubicBezTo>
                  <a:cubicBezTo>
                    <a:pt x="32881" y="46027"/>
                    <a:pt x="28053" y="50822"/>
                    <a:pt x="28053" y="56759"/>
                  </a:cubicBezTo>
                  <a:cubicBezTo>
                    <a:pt x="28053" y="58683"/>
                    <a:pt x="28575" y="60510"/>
                    <a:pt x="29489" y="62076"/>
                  </a:cubicBezTo>
                  <a:lnTo>
                    <a:pt x="16799" y="75189"/>
                  </a:lnTo>
                  <a:cubicBezTo>
                    <a:pt x="7209" y="57411"/>
                    <a:pt x="9884" y="34740"/>
                    <a:pt x="24889" y="19735"/>
                  </a:cubicBezTo>
                  <a:cubicBezTo>
                    <a:pt x="33729" y="10895"/>
                    <a:pt x="45505" y="6002"/>
                    <a:pt x="58031" y="6002"/>
                  </a:cubicBezTo>
                  <a:close/>
                  <a:moveTo>
                    <a:pt x="82561" y="65762"/>
                  </a:moveTo>
                  <a:cubicBezTo>
                    <a:pt x="85171" y="65762"/>
                    <a:pt x="87291" y="67882"/>
                    <a:pt x="87291" y="70492"/>
                  </a:cubicBezTo>
                  <a:cubicBezTo>
                    <a:pt x="87291" y="73069"/>
                    <a:pt x="85171" y="75189"/>
                    <a:pt x="82561" y="75189"/>
                  </a:cubicBezTo>
                  <a:cubicBezTo>
                    <a:pt x="79984" y="75189"/>
                    <a:pt x="77864" y="73069"/>
                    <a:pt x="77864" y="70492"/>
                  </a:cubicBezTo>
                  <a:cubicBezTo>
                    <a:pt x="77864" y="67882"/>
                    <a:pt x="79984" y="65762"/>
                    <a:pt x="82561" y="65762"/>
                  </a:cubicBezTo>
                  <a:close/>
                  <a:moveTo>
                    <a:pt x="104873" y="52877"/>
                  </a:moveTo>
                  <a:cubicBezTo>
                    <a:pt x="104873" y="65403"/>
                    <a:pt x="100013" y="77146"/>
                    <a:pt x="91173" y="86019"/>
                  </a:cubicBezTo>
                  <a:cubicBezTo>
                    <a:pt x="82300" y="94859"/>
                    <a:pt x="70524" y="99719"/>
                    <a:pt x="58031" y="99719"/>
                  </a:cubicBezTo>
                  <a:cubicBezTo>
                    <a:pt x="45505" y="99719"/>
                    <a:pt x="33729" y="94859"/>
                    <a:pt x="24889" y="86019"/>
                  </a:cubicBezTo>
                  <a:cubicBezTo>
                    <a:pt x="23128" y="84257"/>
                    <a:pt x="21529" y="82398"/>
                    <a:pt x="20127" y="80441"/>
                  </a:cubicBezTo>
                  <a:lnTo>
                    <a:pt x="33794" y="66251"/>
                  </a:lnTo>
                  <a:cubicBezTo>
                    <a:pt x="35295" y="67034"/>
                    <a:pt x="36991" y="67491"/>
                    <a:pt x="38785" y="67491"/>
                  </a:cubicBezTo>
                  <a:cubicBezTo>
                    <a:pt x="42504" y="67491"/>
                    <a:pt x="45798" y="65566"/>
                    <a:pt x="47723" y="62696"/>
                  </a:cubicBezTo>
                  <a:lnTo>
                    <a:pt x="71829" y="70263"/>
                  </a:lnTo>
                  <a:cubicBezTo>
                    <a:pt x="71829" y="70329"/>
                    <a:pt x="71829" y="70426"/>
                    <a:pt x="71829" y="70492"/>
                  </a:cubicBezTo>
                  <a:cubicBezTo>
                    <a:pt x="71829" y="76396"/>
                    <a:pt x="76657" y="81224"/>
                    <a:pt x="82561" y="81224"/>
                  </a:cubicBezTo>
                  <a:cubicBezTo>
                    <a:pt x="88498" y="81224"/>
                    <a:pt x="93293" y="76396"/>
                    <a:pt x="93293" y="70492"/>
                  </a:cubicBezTo>
                  <a:cubicBezTo>
                    <a:pt x="93293" y="68665"/>
                    <a:pt x="92836" y="66936"/>
                    <a:pt x="92021" y="65436"/>
                  </a:cubicBezTo>
                  <a:lnTo>
                    <a:pt x="104873" y="52877"/>
                  </a:lnTo>
                  <a:close/>
                  <a:moveTo>
                    <a:pt x="58031" y="0"/>
                  </a:moveTo>
                  <a:cubicBezTo>
                    <a:pt x="43907" y="0"/>
                    <a:pt x="30630" y="5480"/>
                    <a:pt x="20616" y="15462"/>
                  </a:cubicBezTo>
                  <a:cubicBezTo>
                    <a:pt x="0" y="36110"/>
                    <a:pt x="0" y="69644"/>
                    <a:pt x="20616" y="90259"/>
                  </a:cubicBezTo>
                  <a:cubicBezTo>
                    <a:pt x="30630" y="100241"/>
                    <a:pt x="43907" y="105754"/>
                    <a:pt x="58031" y="105754"/>
                  </a:cubicBezTo>
                  <a:cubicBezTo>
                    <a:pt x="72155" y="105754"/>
                    <a:pt x="85432" y="100241"/>
                    <a:pt x="95413" y="90259"/>
                  </a:cubicBezTo>
                  <a:cubicBezTo>
                    <a:pt x="105395" y="80278"/>
                    <a:pt x="110908" y="67001"/>
                    <a:pt x="110908" y="52877"/>
                  </a:cubicBezTo>
                  <a:cubicBezTo>
                    <a:pt x="110908" y="38753"/>
                    <a:pt x="105395" y="25476"/>
                    <a:pt x="95413" y="15462"/>
                  </a:cubicBezTo>
                  <a:cubicBezTo>
                    <a:pt x="85432" y="5480"/>
                    <a:pt x="72155" y="0"/>
                    <a:pt x="580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2"/>
            <p:cNvSpPr/>
            <p:nvPr/>
          </p:nvSpPr>
          <p:spPr>
            <a:xfrm>
              <a:off x="2540250" y="1133150"/>
              <a:ext cx="1003100" cy="361675"/>
            </a:xfrm>
            <a:custGeom>
              <a:avLst/>
              <a:gdLst/>
              <a:ahLst/>
              <a:cxnLst/>
              <a:rect l="l" t="t" r="r" b="b"/>
              <a:pathLst>
                <a:path w="40124" h="14467" extrusionOk="0">
                  <a:moveTo>
                    <a:pt x="26695" y="0"/>
                  </a:moveTo>
                  <a:cubicBezTo>
                    <a:pt x="17011" y="0"/>
                    <a:pt x="7480" y="3432"/>
                    <a:pt x="1" y="9932"/>
                  </a:cubicBezTo>
                  <a:lnTo>
                    <a:pt x="3948" y="14466"/>
                  </a:lnTo>
                  <a:cubicBezTo>
                    <a:pt x="10333" y="8927"/>
                    <a:pt x="18447" y="6012"/>
                    <a:pt x="26688" y="6012"/>
                  </a:cubicBezTo>
                  <a:cubicBezTo>
                    <a:pt x="30530" y="6012"/>
                    <a:pt x="34399" y="6646"/>
                    <a:pt x="38134" y="7942"/>
                  </a:cubicBezTo>
                  <a:lnTo>
                    <a:pt x="40123" y="2266"/>
                  </a:lnTo>
                  <a:cubicBezTo>
                    <a:pt x="35741" y="744"/>
                    <a:pt x="31202" y="0"/>
                    <a:pt x="26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2"/>
            <p:cNvSpPr/>
            <p:nvPr/>
          </p:nvSpPr>
          <p:spPr>
            <a:xfrm>
              <a:off x="3658300" y="1281125"/>
              <a:ext cx="211250" cy="211250"/>
            </a:xfrm>
            <a:custGeom>
              <a:avLst/>
              <a:gdLst/>
              <a:ahLst/>
              <a:cxnLst/>
              <a:rect l="l" t="t" r="r" b="b"/>
              <a:pathLst>
                <a:path w="8450" h="8450" extrusionOk="0">
                  <a:moveTo>
                    <a:pt x="3132" y="1"/>
                  </a:moveTo>
                  <a:lnTo>
                    <a:pt x="1" y="5122"/>
                  </a:lnTo>
                  <a:cubicBezTo>
                    <a:pt x="1566" y="6101"/>
                    <a:pt x="3100" y="7210"/>
                    <a:pt x="4535" y="8449"/>
                  </a:cubicBezTo>
                  <a:lnTo>
                    <a:pt x="8449" y="3883"/>
                  </a:lnTo>
                  <a:cubicBezTo>
                    <a:pt x="6786" y="2447"/>
                    <a:pt x="4992" y="1143"/>
                    <a:pt x="3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2"/>
            <p:cNvSpPr/>
            <p:nvPr/>
          </p:nvSpPr>
          <p:spPr>
            <a:xfrm>
              <a:off x="2827325" y="2952900"/>
              <a:ext cx="591250" cy="213675"/>
            </a:xfrm>
            <a:custGeom>
              <a:avLst/>
              <a:gdLst/>
              <a:ahLst/>
              <a:cxnLst/>
              <a:rect l="l" t="t" r="r" b="b"/>
              <a:pathLst>
                <a:path w="23650" h="8547" extrusionOk="0">
                  <a:moveTo>
                    <a:pt x="2251" y="1"/>
                  </a:moveTo>
                  <a:lnTo>
                    <a:pt x="0" y="5611"/>
                  </a:lnTo>
                  <a:cubicBezTo>
                    <a:pt x="4860" y="7536"/>
                    <a:pt x="9982" y="8547"/>
                    <a:pt x="15168" y="8547"/>
                  </a:cubicBezTo>
                  <a:cubicBezTo>
                    <a:pt x="17974" y="8547"/>
                    <a:pt x="20844" y="8253"/>
                    <a:pt x="23649" y="7634"/>
                  </a:cubicBezTo>
                  <a:lnTo>
                    <a:pt x="22410" y="1762"/>
                  </a:lnTo>
                  <a:cubicBezTo>
                    <a:pt x="20021" y="2267"/>
                    <a:pt x="17607" y="2518"/>
                    <a:pt x="15203" y="2518"/>
                  </a:cubicBezTo>
                  <a:cubicBezTo>
                    <a:pt x="10781" y="2518"/>
                    <a:pt x="6393" y="1670"/>
                    <a:pt x="2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2"/>
            <p:cNvSpPr/>
            <p:nvPr/>
          </p:nvSpPr>
          <p:spPr>
            <a:xfrm>
              <a:off x="1190625" y="322100"/>
              <a:ext cx="5219200" cy="5051225"/>
            </a:xfrm>
            <a:custGeom>
              <a:avLst/>
              <a:gdLst/>
              <a:ahLst/>
              <a:cxnLst/>
              <a:rect l="l" t="t" r="r" b="b"/>
              <a:pathLst>
                <a:path w="208768" h="202049" extrusionOk="0">
                  <a:moveTo>
                    <a:pt x="163850" y="28380"/>
                  </a:moveTo>
                  <a:cubicBezTo>
                    <a:pt x="166427" y="28380"/>
                    <a:pt x="168547" y="30500"/>
                    <a:pt x="168547" y="33110"/>
                  </a:cubicBezTo>
                  <a:cubicBezTo>
                    <a:pt x="168547" y="35687"/>
                    <a:pt x="166427" y="37807"/>
                    <a:pt x="163850" y="37807"/>
                  </a:cubicBezTo>
                  <a:cubicBezTo>
                    <a:pt x="161240" y="37807"/>
                    <a:pt x="159120" y="35687"/>
                    <a:pt x="159120" y="33110"/>
                  </a:cubicBezTo>
                  <a:cubicBezTo>
                    <a:pt x="159120" y="30500"/>
                    <a:pt x="161240" y="28380"/>
                    <a:pt x="163850" y="28380"/>
                  </a:cubicBezTo>
                  <a:close/>
                  <a:moveTo>
                    <a:pt x="10732" y="124804"/>
                  </a:moveTo>
                  <a:cubicBezTo>
                    <a:pt x="13342" y="124804"/>
                    <a:pt x="15429" y="126925"/>
                    <a:pt x="15429" y="129534"/>
                  </a:cubicBezTo>
                  <a:cubicBezTo>
                    <a:pt x="15429" y="132111"/>
                    <a:pt x="13342" y="134232"/>
                    <a:pt x="10732" y="134232"/>
                  </a:cubicBezTo>
                  <a:cubicBezTo>
                    <a:pt x="8122" y="134232"/>
                    <a:pt x="6035" y="132111"/>
                    <a:pt x="6035" y="129534"/>
                  </a:cubicBezTo>
                  <a:cubicBezTo>
                    <a:pt x="6035" y="126925"/>
                    <a:pt x="8122" y="124804"/>
                    <a:pt x="10732" y="124804"/>
                  </a:cubicBezTo>
                  <a:close/>
                  <a:moveTo>
                    <a:pt x="80669" y="6199"/>
                  </a:moveTo>
                  <a:cubicBezTo>
                    <a:pt x="97794" y="6199"/>
                    <a:pt x="114920" y="12723"/>
                    <a:pt x="127968" y="25771"/>
                  </a:cubicBezTo>
                  <a:cubicBezTo>
                    <a:pt x="154064" y="51866"/>
                    <a:pt x="154064" y="94337"/>
                    <a:pt x="127968" y="120401"/>
                  </a:cubicBezTo>
                  <a:cubicBezTo>
                    <a:pt x="114920" y="133449"/>
                    <a:pt x="97786" y="139973"/>
                    <a:pt x="80653" y="139973"/>
                  </a:cubicBezTo>
                  <a:cubicBezTo>
                    <a:pt x="63519" y="139973"/>
                    <a:pt x="46385" y="133449"/>
                    <a:pt x="33338" y="120401"/>
                  </a:cubicBezTo>
                  <a:cubicBezTo>
                    <a:pt x="7242" y="94337"/>
                    <a:pt x="7242" y="51866"/>
                    <a:pt x="33338" y="25771"/>
                  </a:cubicBezTo>
                  <a:cubicBezTo>
                    <a:pt x="46385" y="12723"/>
                    <a:pt x="63511" y="6199"/>
                    <a:pt x="80669" y="6199"/>
                  </a:cubicBezTo>
                  <a:close/>
                  <a:moveTo>
                    <a:pt x="137232" y="119161"/>
                  </a:moveTo>
                  <a:lnTo>
                    <a:pt x="147474" y="130121"/>
                  </a:lnTo>
                  <a:lnTo>
                    <a:pt x="136808" y="140788"/>
                  </a:lnTo>
                  <a:lnTo>
                    <a:pt x="126532" y="129828"/>
                  </a:lnTo>
                  <a:cubicBezTo>
                    <a:pt x="128490" y="128230"/>
                    <a:pt x="130414" y="126501"/>
                    <a:pt x="132241" y="124674"/>
                  </a:cubicBezTo>
                  <a:cubicBezTo>
                    <a:pt x="134002" y="122912"/>
                    <a:pt x="135666" y="121053"/>
                    <a:pt x="137232" y="119161"/>
                  </a:cubicBezTo>
                  <a:close/>
                  <a:moveTo>
                    <a:pt x="156119" y="129991"/>
                  </a:moveTo>
                  <a:lnTo>
                    <a:pt x="200253" y="173963"/>
                  </a:lnTo>
                  <a:lnTo>
                    <a:pt x="180681" y="193535"/>
                  </a:lnTo>
                  <a:lnTo>
                    <a:pt x="136547" y="149563"/>
                  </a:lnTo>
                  <a:lnTo>
                    <a:pt x="156119" y="129991"/>
                  </a:lnTo>
                  <a:close/>
                  <a:moveTo>
                    <a:pt x="178398" y="1"/>
                  </a:moveTo>
                  <a:lnTo>
                    <a:pt x="178398" y="6003"/>
                  </a:lnTo>
                  <a:lnTo>
                    <a:pt x="187499" y="6003"/>
                  </a:lnTo>
                  <a:lnTo>
                    <a:pt x="169264" y="23846"/>
                  </a:lnTo>
                  <a:cubicBezTo>
                    <a:pt x="167666" y="22900"/>
                    <a:pt x="165807" y="22378"/>
                    <a:pt x="163850" y="22378"/>
                  </a:cubicBezTo>
                  <a:cubicBezTo>
                    <a:pt x="157913" y="22378"/>
                    <a:pt x="153118" y="27173"/>
                    <a:pt x="153118" y="33110"/>
                  </a:cubicBezTo>
                  <a:cubicBezTo>
                    <a:pt x="153118" y="35002"/>
                    <a:pt x="153607" y="36763"/>
                    <a:pt x="154455" y="38329"/>
                  </a:cubicBezTo>
                  <a:lnTo>
                    <a:pt x="147866" y="44755"/>
                  </a:lnTo>
                  <a:cubicBezTo>
                    <a:pt x="144310" y="36307"/>
                    <a:pt x="139124" y="28380"/>
                    <a:pt x="132241" y="21530"/>
                  </a:cubicBezTo>
                  <a:cubicBezTo>
                    <a:pt x="118019" y="7308"/>
                    <a:pt x="99336" y="197"/>
                    <a:pt x="80657" y="197"/>
                  </a:cubicBezTo>
                  <a:cubicBezTo>
                    <a:pt x="61978" y="197"/>
                    <a:pt x="43303" y="7308"/>
                    <a:pt x="29097" y="21530"/>
                  </a:cubicBezTo>
                  <a:cubicBezTo>
                    <a:pt x="3751" y="46843"/>
                    <a:pt x="979" y="86346"/>
                    <a:pt x="20779" y="114758"/>
                  </a:cubicBezTo>
                  <a:lnTo>
                    <a:pt x="15723" y="120009"/>
                  </a:lnTo>
                  <a:cubicBezTo>
                    <a:pt x="14222" y="119226"/>
                    <a:pt x="12526" y="118802"/>
                    <a:pt x="10732" y="118802"/>
                  </a:cubicBezTo>
                  <a:cubicBezTo>
                    <a:pt x="4828" y="118802"/>
                    <a:pt x="0" y="123598"/>
                    <a:pt x="0" y="129534"/>
                  </a:cubicBezTo>
                  <a:cubicBezTo>
                    <a:pt x="0" y="135439"/>
                    <a:pt x="4828" y="140266"/>
                    <a:pt x="10732" y="140266"/>
                  </a:cubicBezTo>
                  <a:cubicBezTo>
                    <a:pt x="16636" y="140266"/>
                    <a:pt x="21464" y="135439"/>
                    <a:pt x="21464" y="129534"/>
                  </a:cubicBezTo>
                  <a:cubicBezTo>
                    <a:pt x="21464" y="127577"/>
                    <a:pt x="20942" y="125783"/>
                    <a:pt x="20061" y="124185"/>
                  </a:cubicBezTo>
                  <a:lnTo>
                    <a:pt x="24465" y="119618"/>
                  </a:lnTo>
                  <a:cubicBezTo>
                    <a:pt x="25933" y="121347"/>
                    <a:pt x="27466" y="123043"/>
                    <a:pt x="29097" y="124674"/>
                  </a:cubicBezTo>
                  <a:cubicBezTo>
                    <a:pt x="43319" y="138896"/>
                    <a:pt x="61978" y="146007"/>
                    <a:pt x="80669" y="146007"/>
                  </a:cubicBezTo>
                  <a:cubicBezTo>
                    <a:pt x="94989" y="146007"/>
                    <a:pt x="109342" y="141799"/>
                    <a:pt x="121672" y="133416"/>
                  </a:cubicBezTo>
                  <a:lnTo>
                    <a:pt x="132535" y="145061"/>
                  </a:lnTo>
                  <a:lnTo>
                    <a:pt x="128000" y="149563"/>
                  </a:lnTo>
                  <a:lnTo>
                    <a:pt x="180681" y="202048"/>
                  </a:lnTo>
                  <a:lnTo>
                    <a:pt x="208767" y="173963"/>
                  </a:lnTo>
                  <a:lnTo>
                    <a:pt x="156086" y="121477"/>
                  </a:lnTo>
                  <a:lnTo>
                    <a:pt x="151715" y="125848"/>
                  </a:lnTo>
                  <a:lnTo>
                    <a:pt x="140885" y="114268"/>
                  </a:lnTo>
                  <a:cubicBezTo>
                    <a:pt x="153705" y="95479"/>
                    <a:pt x="156804" y="71993"/>
                    <a:pt x="150149" y="50953"/>
                  </a:cubicBezTo>
                  <a:lnTo>
                    <a:pt x="158761" y="42537"/>
                  </a:lnTo>
                  <a:cubicBezTo>
                    <a:pt x="160261" y="43385"/>
                    <a:pt x="161990" y="43842"/>
                    <a:pt x="163850" y="43842"/>
                  </a:cubicBezTo>
                  <a:cubicBezTo>
                    <a:pt x="169754" y="43842"/>
                    <a:pt x="174582" y="39014"/>
                    <a:pt x="174582" y="33110"/>
                  </a:cubicBezTo>
                  <a:cubicBezTo>
                    <a:pt x="174582" y="31349"/>
                    <a:pt x="174157" y="29685"/>
                    <a:pt x="173407" y="28217"/>
                  </a:cubicBezTo>
                  <a:lnTo>
                    <a:pt x="191870" y="10178"/>
                  </a:lnTo>
                  <a:lnTo>
                    <a:pt x="191870" y="19508"/>
                  </a:lnTo>
                  <a:lnTo>
                    <a:pt x="197905" y="19508"/>
                  </a:lnTo>
                  <a:lnTo>
                    <a:pt x="1979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2"/>
            <p:cNvSpPr/>
            <p:nvPr/>
          </p:nvSpPr>
          <p:spPr>
            <a:xfrm>
              <a:off x="4877475" y="3790425"/>
              <a:ext cx="738050" cy="628775"/>
            </a:xfrm>
            <a:custGeom>
              <a:avLst/>
              <a:gdLst/>
              <a:ahLst/>
              <a:cxnLst/>
              <a:rect l="l" t="t" r="r" b="b"/>
              <a:pathLst>
                <a:path w="29522" h="25151" extrusionOk="0">
                  <a:moveTo>
                    <a:pt x="8645" y="0"/>
                  </a:moveTo>
                  <a:lnTo>
                    <a:pt x="0" y="8612"/>
                  </a:lnTo>
                  <a:lnTo>
                    <a:pt x="4274" y="12885"/>
                  </a:lnTo>
                  <a:lnTo>
                    <a:pt x="8645" y="8514"/>
                  </a:lnTo>
                  <a:lnTo>
                    <a:pt x="25248" y="25150"/>
                  </a:lnTo>
                  <a:lnTo>
                    <a:pt x="29521" y="20877"/>
                  </a:lnTo>
                  <a:lnTo>
                    <a:pt x="86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2"/>
            <p:cNvSpPr/>
            <p:nvPr/>
          </p:nvSpPr>
          <p:spPr>
            <a:xfrm>
              <a:off x="5637525" y="4441175"/>
              <a:ext cx="218575" cy="217775"/>
            </a:xfrm>
            <a:custGeom>
              <a:avLst/>
              <a:gdLst/>
              <a:ahLst/>
              <a:cxnLst/>
              <a:rect l="l" t="t" r="r" b="b"/>
              <a:pathLst>
                <a:path w="8743" h="8711" extrusionOk="0">
                  <a:moveTo>
                    <a:pt x="4273" y="1"/>
                  </a:moveTo>
                  <a:lnTo>
                    <a:pt x="0" y="4274"/>
                  </a:lnTo>
                  <a:lnTo>
                    <a:pt x="4469" y="8710"/>
                  </a:lnTo>
                  <a:lnTo>
                    <a:pt x="8742" y="4470"/>
                  </a:lnTo>
                  <a:lnTo>
                    <a:pt x="4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2"/>
            <p:cNvSpPr/>
            <p:nvPr/>
          </p:nvSpPr>
          <p:spPr>
            <a:xfrm>
              <a:off x="2006100" y="4048925"/>
              <a:ext cx="150900" cy="164750"/>
            </a:xfrm>
            <a:custGeom>
              <a:avLst/>
              <a:gdLst/>
              <a:ahLst/>
              <a:cxnLst/>
              <a:rect l="l" t="t" r="r" b="b"/>
              <a:pathLst>
                <a:path w="6036" h="6590" extrusionOk="0">
                  <a:moveTo>
                    <a:pt x="1" y="1"/>
                  </a:moveTo>
                  <a:lnTo>
                    <a:pt x="1" y="6590"/>
                  </a:lnTo>
                  <a:lnTo>
                    <a:pt x="6036" y="6590"/>
                  </a:lnTo>
                  <a:lnTo>
                    <a:pt x="6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2"/>
            <p:cNvSpPr/>
            <p:nvPr/>
          </p:nvSpPr>
          <p:spPr>
            <a:xfrm>
              <a:off x="2006100" y="4968800"/>
              <a:ext cx="150900" cy="163950"/>
            </a:xfrm>
            <a:custGeom>
              <a:avLst/>
              <a:gdLst/>
              <a:ahLst/>
              <a:cxnLst/>
              <a:rect l="l" t="t" r="r" b="b"/>
              <a:pathLst>
                <a:path w="6036" h="6558" extrusionOk="0">
                  <a:moveTo>
                    <a:pt x="1" y="1"/>
                  </a:moveTo>
                  <a:lnTo>
                    <a:pt x="1" y="6557"/>
                  </a:lnTo>
                  <a:lnTo>
                    <a:pt x="6036" y="6557"/>
                  </a:lnTo>
                  <a:lnTo>
                    <a:pt x="6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2"/>
            <p:cNvSpPr/>
            <p:nvPr/>
          </p:nvSpPr>
          <p:spPr>
            <a:xfrm>
              <a:off x="3246475" y="4365350"/>
              <a:ext cx="150900" cy="163925"/>
            </a:xfrm>
            <a:custGeom>
              <a:avLst/>
              <a:gdLst/>
              <a:ahLst/>
              <a:cxnLst/>
              <a:rect l="l" t="t" r="r" b="b"/>
              <a:pathLst>
                <a:path w="6036" h="6557" extrusionOk="0">
                  <a:moveTo>
                    <a:pt x="1" y="0"/>
                  </a:moveTo>
                  <a:lnTo>
                    <a:pt x="1" y="6557"/>
                  </a:lnTo>
                  <a:lnTo>
                    <a:pt x="6035" y="6557"/>
                  </a:lnTo>
                  <a:lnTo>
                    <a:pt x="60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2"/>
            <p:cNvSpPr/>
            <p:nvPr/>
          </p:nvSpPr>
          <p:spPr>
            <a:xfrm>
              <a:off x="5404275" y="3011625"/>
              <a:ext cx="150900" cy="163925"/>
            </a:xfrm>
            <a:custGeom>
              <a:avLst/>
              <a:gdLst/>
              <a:ahLst/>
              <a:cxnLst/>
              <a:rect l="l" t="t" r="r" b="b"/>
              <a:pathLst>
                <a:path w="6036" h="6557" extrusionOk="0">
                  <a:moveTo>
                    <a:pt x="1" y="0"/>
                  </a:moveTo>
                  <a:lnTo>
                    <a:pt x="1" y="6557"/>
                  </a:lnTo>
                  <a:lnTo>
                    <a:pt x="6036" y="6557"/>
                  </a:lnTo>
                  <a:lnTo>
                    <a:pt x="60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2"/>
            <p:cNvSpPr/>
            <p:nvPr/>
          </p:nvSpPr>
          <p:spPr>
            <a:xfrm>
              <a:off x="5575550" y="1705200"/>
              <a:ext cx="150075" cy="163925"/>
            </a:xfrm>
            <a:custGeom>
              <a:avLst/>
              <a:gdLst/>
              <a:ahLst/>
              <a:cxnLst/>
              <a:rect l="l" t="t" r="r" b="b"/>
              <a:pathLst>
                <a:path w="6003" h="6557" extrusionOk="0">
                  <a:moveTo>
                    <a:pt x="0" y="0"/>
                  </a:moveTo>
                  <a:lnTo>
                    <a:pt x="0" y="6557"/>
                  </a:lnTo>
                  <a:lnTo>
                    <a:pt x="6002" y="6557"/>
                  </a:lnTo>
                  <a:lnTo>
                    <a:pt x="6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2"/>
            <p:cNvSpPr/>
            <p:nvPr/>
          </p:nvSpPr>
          <p:spPr>
            <a:xfrm>
              <a:off x="6073800" y="2396725"/>
              <a:ext cx="150900" cy="163950"/>
            </a:xfrm>
            <a:custGeom>
              <a:avLst/>
              <a:gdLst/>
              <a:ahLst/>
              <a:cxnLst/>
              <a:rect l="l" t="t" r="r" b="b"/>
              <a:pathLst>
                <a:path w="6036" h="6558" extrusionOk="0">
                  <a:moveTo>
                    <a:pt x="1" y="1"/>
                  </a:moveTo>
                  <a:lnTo>
                    <a:pt x="1" y="6557"/>
                  </a:lnTo>
                  <a:lnTo>
                    <a:pt x="6035" y="6557"/>
                  </a:lnTo>
                  <a:lnTo>
                    <a:pt x="60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32"/>
          <p:cNvGrpSpPr/>
          <p:nvPr/>
        </p:nvGrpSpPr>
        <p:grpSpPr>
          <a:xfrm>
            <a:off x="4823145" y="1074974"/>
            <a:ext cx="276470" cy="300104"/>
            <a:chOff x="1396125" y="238125"/>
            <a:chExt cx="4808175" cy="5219200"/>
          </a:xfrm>
        </p:grpSpPr>
        <p:sp>
          <p:nvSpPr>
            <p:cNvPr id="306" name="Google Shape;306;p32"/>
            <p:cNvSpPr/>
            <p:nvPr/>
          </p:nvSpPr>
          <p:spPr>
            <a:xfrm>
              <a:off x="2765325" y="3455250"/>
              <a:ext cx="1363550" cy="1363525"/>
            </a:xfrm>
            <a:custGeom>
              <a:avLst/>
              <a:gdLst/>
              <a:ahLst/>
              <a:cxnLst/>
              <a:rect l="l" t="t" r="r" b="b"/>
              <a:pathLst>
                <a:path w="54542" h="54541" extrusionOk="0">
                  <a:moveTo>
                    <a:pt x="27271" y="5578"/>
                  </a:moveTo>
                  <a:cubicBezTo>
                    <a:pt x="39210" y="5578"/>
                    <a:pt x="48963" y="15299"/>
                    <a:pt x="48963" y="27271"/>
                  </a:cubicBezTo>
                  <a:cubicBezTo>
                    <a:pt x="48963" y="39242"/>
                    <a:pt x="39210" y="48963"/>
                    <a:pt x="27271" y="48963"/>
                  </a:cubicBezTo>
                  <a:cubicBezTo>
                    <a:pt x="15300" y="48963"/>
                    <a:pt x="5579" y="39242"/>
                    <a:pt x="5579" y="27271"/>
                  </a:cubicBezTo>
                  <a:cubicBezTo>
                    <a:pt x="5579" y="15299"/>
                    <a:pt x="15300" y="5578"/>
                    <a:pt x="27271" y="5578"/>
                  </a:cubicBezTo>
                  <a:close/>
                  <a:moveTo>
                    <a:pt x="27271" y="0"/>
                  </a:moveTo>
                  <a:cubicBezTo>
                    <a:pt x="12233" y="0"/>
                    <a:pt x="1" y="12233"/>
                    <a:pt x="1" y="27271"/>
                  </a:cubicBezTo>
                  <a:cubicBezTo>
                    <a:pt x="1" y="42308"/>
                    <a:pt x="12233" y="54541"/>
                    <a:pt x="27271" y="54541"/>
                  </a:cubicBezTo>
                  <a:cubicBezTo>
                    <a:pt x="42309" y="54541"/>
                    <a:pt x="54541" y="42308"/>
                    <a:pt x="54541" y="27271"/>
                  </a:cubicBezTo>
                  <a:cubicBezTo>
                    <a:pt x="54541" y="12233"/>
                    <a:pt x="42309" y="0"/>
                    <a:pt x="272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2"/>
            <p:cNvSpPr/>
            <p:nvPr/>
          </p:nvSpPr>
          <p:spPr>
            <a:xfrm>
              <a:off x="4722525" y="1882975"/>
              <a:ext cx="916650" cy="916625"/>
            </a:xfrm>
            <a:custGeom>
              <a:avLst/>
              <a:gdLst/>
              <a:ahLst/>
              <a:cxnLst/>
              <a:rect l="l" t="t" r="r" b="b"/>
              <a:pathLst>
                <a:path w="36666" h="36665" extrusionOk="0">
                  <a:moveTo>
                    <a:pt x="18333" y="6035"/>
                  </a:moveTo>
                  <a:cubicBezTo>
                    <a:pt x="25118" y="6035"/>
                    <a:pt x="30631" y="11548"/>
                    <a:pt x="30631" y="18333"/>
                  </a:cubicBezTo>
                  <a:cubicBezTo>
                    <a:pt x="30631" y="25118"/>
                    <a:pt x="25118" y="30663"/>
                    <a:pt x="18333" y="30663"/>
                  </a:cubicBezTo>
                  <a:cubicBezTo>
                    <a:pt x="11548" y="30663"/>
                    <a:pt x="6003" y="25118"/>
                    <a:pt x="6003" y="18333"/>
                  </a:cubicBezTo>
                  <a:cubicBezTo>
                    <a:pt x="6003" y="11548"/>
                    <a:pt x="11548" y="6035"/>
                    <a:pt x="18333" y="6035"/>
                  </a:cubicBezTo>
                  <a:close/>
                  <a:moveTo>
                    <a:pt x="18333" y="0"/>
                  </a:moveTo>
                  <a:cubicBezTo>
                    <a:pt x="8221" y="0"/>
                    <a:pt x="1" y="8253"/>
                    <a:pt x="1" y="18333"/>
                  </a:cubicBezTo>
                  <a:cubicBezTo>
                    <a:pt x="1" y="28445"/>
                    <a:pt x="8221" y="36665"/>
                    <a:pt x="18333" y="36665"/>
                  </a:cubicBezTo>
                  <a:cubicBezTo>
                    <a:pt x="28413" y="36665"/>
                    <a:pt x="36665" y="28445"/>
                    <a:pt x="36665" y="18333"/>
                  </a:cubicBezTo>
                  <a:cubicBezTo>
                    <a:pt x="36665" y="8253"/>
                    <a:pt x="28413" y="0"/>
                    <a:pt x="18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2"/>
            <p:cNvSpPr/>
            <p:nvPr/>
          </p:nvSpPr>
          <p:spPr>
            <a:xfrm>
              <a:off x="5321925" y="3494400"/>
              <a:ext cx="565150" cy="868525"/>
            </a:xfrm>
            <a:custGeom>
              <a:avLst/>
              <a:gdLst/>
              <a:ahLst/>
              <a:cxnLst/>
              <a:rect l="l" t="t" r="r" b="b"/>
              <a:pathLst>
                <a:path w="22606" h="34741" extrusionOk="0">
                  <a:moveTo>
                    <a:pt x="16767" y="0"/>
                  </a:moveTo>
                  <a:cubicBezTo>
                    <a:pt x="13831" y="11384"/>
                    <a:pt x="8025" y="21986"/>
                    <a:pt x="0" y="30663"/>
                  </a:cubicBezTo>
                  <a:lnTo>
                    <a:pt x="4437" y="34740"/>
                  </a:lnTo>
                  <a:cubicBezTo>
                    <a:pt x="13146" y="25346"/>
                    <a:pt x="19409" y="13864"/>
                    <a:pt x="22606" y="1501"/>
                  </a:cubicBezTo>
                  <a:lnTo>
                    <a:pt x="167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2"/>
            <p:cNvSpPr/>
            <p:nvPr/>
          </p:nvSpPr>
          <p:spPr>
            <a:xfrm>
              <a:off x="4976150" y="4448525"/>
              <a:ext cx="238150" cy="230000"/>
            </a:xfrm>
            <a:custGeom>
              <a:avLst/>
              <a:gdLst/>
              <a:ahLst/>
              <a:cxnLst/>
              <a:rect l="l" t="t" r="r" b="b"/>
              <a:pathLst>
                <a:path w="9526" h="9200" extrusionOk="0">
                  <a:moveTo>
                    <a:pt x="5774" y="0"/>
                  </a:moveTo>
                  <a:cubicBezTo>
                    <a:pt x="3915" y="1468"/>
                    <a:pt x="1990" y="2871"/>
                    <a:pt x="0" y="4143"/>
                  </a:cubicBezTo>
                  <a:lnTo>
                    <a:pt x="3262" y="9199"/>
                  </a:lnTo>
                  <a:cubicBezTo>
                    <a:pt x="5415" y="7829"/>
                    <a:pt x="7503" y="6296"/>
                    <a:pt x="9525" y="4730"/>
                  </a:cubicBezTo>
                  <a:lnTo>
                    <a:pt x="5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2"/>
            <p:cNvSpPr/>
            <p:nvPr/>
          </p:nvSpPr>
          <p:spPr>
            <a:xfrm>
              <a:off x="5903375" y="5135175"/>
              <a:ext cx="150875" cy="165575"/>
            </a:xfrm>
            <a:custGeom>
              <a:avLst/>
              <a:gdLst/>
              <a:ahLst/>
              <a:cxnLst/>
              <a:rect l="l" t="t" r="r" b="b"/>
              <a:pathLst>
                <a:path w="6035" h="6623" extrusionOk="0">
                  <a:moveTo>
                    <a:pt x="0" y="0"/>
                  </a:moveTo>
                  <a:lnTo>
                    <a:pt x="0" y="6622"/>
                  </a:lnTo>
                  <a:lnTo>
                    <a:pt x="6035" y="6622"/>
                  </a:lnTo>
                  <a:lnTo>
                    <a:pt x="6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2"/>
            <p:cNvSpPr/>
            <p:nvPr/>
          </p:nvSpPr>
          <p:spPr>
            <a:xfrm>
              <a:off x="4941900" y="5052800"/>
              <a:ext cx="150075" cy="165575"/>
            </a:xfrm>
            <a:custGeom>
              <a:avLst/>
              <a:gdLst/>
              <a:ahLst/>
              <a:cxnLst/>
              <a:rect l="l" t="t" r="r" b="b"/>
              <a:pathLst>
                <a:path w="6003" h="6623" extrusionOk="0">
                  <a:moveTo>
                    <a:pt x="0" y="1"/>
                  </a:moveTo>
                  <a:lnTo>
                    <a:pt x="0" y="6623"/>
                  </a:lnTo>
                  <a:lnTo>
                    <a:pt x="6002" y="6623"/>
                  </a:lnTo>
                  <a:lnTo>
                    <a:pt x="6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2"/>
            <p:cNvSpPr/>
            <p:nvPr/>
          </p:nvSpPr>
          <p:spPr>
            <a:xfrm>
              <a:off x="6054225" y="4341700"/>
              <a:ext cx="150075" cy="165550"/>
            </a:xfrm>
            <a:custGeom>
              <a:avLst/>
              <a:gdLst/>
              <a:ahLst/>
              <a:cxnLst/>
              <a:rect l="l" t="t" r="r" b="b"/>
              <a:pathLst>
                <a:path w="6003" h="6622" extrusionOk="0">
                  <a:moveTo>
                    <a:pt x="1" y="0"/>
                  </a:moveTo>
                  <a:lnTo>
                    <a:pt x="1" y="6622"/>
                  </a:lnTo>
                  <a:lnTo>
                    <a:pt x="6003" y="6622"/>
                  </a:lnTo>
                  <a:lnTo>
                    <a:pt x="6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2"/>
            <p:cNvSpPr/>
            <p:nvPr/>
          </p:nvSpPr>
          <p:spPr>
            <a:xfrm>
              <a:off x="4722525" y="773900"/>
              <a:ext cx="150075" cy="165575"/>
            </a:xfrm>
            <a:custGeom>
              <a:avLst/>
              <a:gdLst/>
              <a:ahLst/>
              <a:cxnLst/>
              <a:rect l="l" t="t" r="r" b="b"/>
              <a:pathLst>
                <a:path w="6003" h="6623" extrusionOk="0">
                  <a:moveTo>
                    <a:pt x="1" y="0"/>
                  </a:moveTo>
                  <a:lnTo>
                    <a:pt x="1" y="6622"/>
                  </a:lnTo>
                  <a:lnTo>
                    <a:pt x="6003" y="6622"/>
                  </a:lnTo>
                  <a:lnTo>
                    <a:pt x="6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2"/>
            <p:cNvSpPr/>
            <p:nvPr/>
          </p:nvSpPr>
          <p:spPr>
            <a:xfrm>
              <a:off x="1396125" y="2319250"/>
              <a:ext cx="150075" cy="165575"/>
            </a:xfrm>
            <a:custGeom>
              <a:avLst/>
              <a:gdLst/>
              <a:ahLst/>
              <a:cxnLst/>
              <a:rect l="l" t="t" r="r" b="b"/>
              <a:pathLst>
                <a:path w="6003" h="6623" extrusionOk="0">
                  <a:moveTo>
                    <a:pt x="0" y="1"/>
                  </a:moveTo>
                  <a:lnTo>
                    <a:pt x="0" y="6623"/>
                  </a:lnTo>
                  <a:lnTo>
                    <a:pt x="6002" y="6623"/>
                  </a:lnTo>
                  <a:lnTo>
                    <a:pt x="6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2"/>
            <p:cNvSpPr/>
            <p:nvPr/>
          </p:nvSpPr>
          <p:spPr>
            <a:xfrm>
              <a:off x="1712525" y="4371050"/>
              <a:ext cx="150075" cy="165575"/>
            </a:xfrm>
            <a:custGeom>
              <a:avLst/>
              <a:gdLst/>
              <a:ahLst/>
              <a:cxnLst/>
              <a:rect l="l" t="t" r="r" b="b"/>
              <a:pathLst>
                <a:path w="6003" h="6623" extrusionOk="0">
                  <a:moveTo>
                    <a:pt x="1" y="0"/>
                  </a:moveTo>
                  <a:lnTo>
                    <a:pt x="1" y="6622"/>
                  </a:lnTo>
                  <a:lnTo>
                    <a:pt x="6003" y="6622"/>
                  </a:lnTo>
                  <a:lnTo>
                    <a:pt x="6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2"/>
            <p:cNvSpPr/>
            <p:nvPr/>
          </p:nvSpPr>
          <p:spPr>
            <a:xfrm>
              <a:off x="1396125" y="5135175"/>
              <a:ext cx="150075" cy="165575"/>
            </a:xfrm>
            <a:custGeom>
              <a:avLst/>
              <a:gdLst/>
              <a:ahLst/>
              <a:cxnLst/>
              <a:rect l="l" t="t" r="r" b="b"/>
              <a:pathLst>
                <a:path w="6003" h="6623" extrusionOk="0">
                  <a:moveTo>
                    <a:pt x="0" y="0"/>
                  </a:moveTo>
                  <a:lnTo>
                    <a:pt x="0" y="6622"/>
                  </a:lnTo>
                  <a:lnTo>
                    <a:pt x="6002" y="6622"/>
                  </a:lnTo>
                  <a:lnTo>
                    <a:pt x="6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2"/>
            <p:cNvSpPr/>
            <p:nvPr/>
          </p:nvSpPr>
          <p:spPr>
            <a:xfrm>
              <a:off x="2326600" y="1710075"/>
              <a:ext cx="150900" cy="165575"/>
            </a:xfrm>
            <a:custGeom>
              <a:avLst/>
              <a:gdLst/>
              <a:ahLst/>
              <a:cxnLst/>
              <a:rect l="l" t="t" r="r" b="b"/>
              <a:pathLst>
                <a:path w="6036" h="6623" extrusionOk="0">
                  <a:moveTo>
                    <a:pt x="0" y="1"/>
                  </a:moveTo>
                  <a:lnTo>
                    <a:pt x="0" y="6623"/>
                  </a:lnTo>
                  <a:lnTo>
                    <a:pt x="6035" y="6623"/>
                  </a:lnTo>
                  <a:lnTo>
                    <a:pt x="6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2"/>
            <p:cNvSpPr/>
            <p:nvPr/>
          </p:nvSpPr>
          <p:spPr>
            <a:xfrm>
              <a:off x="1562475" y="1112325"/>
              <a:ext cx="150900" cy="165575"/>
            </a:xfrm>
            <a:custGeom>
              <a:avLst/>
              <a:gdLst/>
              <a:ahLst/>
              <a:cxnLst/>
              <a:rect l="l" t="t" r="r" b="b"/>
              <a:pathLst>
                <a:path w="6036" h="6623" extrusionOk="0">
                  <a:moveTo>
                    <a:pt x="1" y="0"/>
                  </a:moveTo>
                  <a:lnTo>
                    <a:pt x="1" y="6622"/>
                  </a:lnTo>
                  <a:lnTo>
                    <a:pt x="6035" y="6622"/>
                  </a:lnTo>
                  <a:lnTo>
                    <a:pt x="6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2"/>
            <p:cNvSpPr/>
            <p:nvPr/>
          </p:nvSpPr>
          <p:spPr>
            <a:xfrm>
              <a:off x="2129250" y="513750"/>
              <a:ext cx="150900" cy="165575"/>
            </a:xfrm>
            <a:custGeom>
              <a:avLst/>
              <a:gdLst/>
              <a:ahLst/>
              <a:cxnLst/>
              <a:rect l="l" t="t" r="r" b="b"/>
              <a:pathLst>
                <a:path w="6036" h="6623" extrusionOk="0">
                  <a:moveTo>
                    <a:pt x="0" y="1"/>
                  </a:moveTo>
                  <a:lnTo>
                    <a:pt x="0" y="6622"/>
                  </a:lnTo>
                  <a:lnTo>
                    <a:pt x="6035" y="6622"/>
                  </a:lnTo>
                  <a:lnTo>
                    <a:pt x="6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2"/>
            <p:cNvSpPr/>
            <p:nvPr/>
          </p:nvSpPr>
          <p:spPr>
            <a:xfrm>
              <a:off x="5488275" y="385725"/>
              <a:ext cx="150900" cy="165575"/>
            </a:xfrm>
            <a:custGeom>
              <a:avLst/>
              <a:gdLst/>
              <a:ahLst/>
              <a:cxnLst/>
              <a:rect l="l" t="t" r="r" b="b"/>
              <a:pathLst>
                <a:path w="6036" h="6623" extrusionOk="0">
                  <a:moveTo>
                    <a:pt x="1" y="0"/>
                  </a:moveTo>
                  <a:lnTo>
                    <a:pt x="1" y="6622"/>
                  </a:lnTo>
                  <a:lnTo>
                    <a:pt x="6035" y="6622"/>
                  </a:lnTo>
                  <a:lnTo>
                    <a:pt x="6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2"/>
            <p:cNvSpPr/>
            <p:nvPr/>
          </p:nvSpPr>
          <p:spPr>
            <a:xfrm>
              <a:off x="5903375" y="881550"/>
              <a:ext cx="150875" cy="165550"/>
            </a:xfrm>
            <a:custGeom>
              <a:avLst/>
              <a:gdLst/>
              <a:ahLst/>
              <a:cxnLst/>
              <a:rect l="l" t="t" r="r" b="b"/>
              <a:pathLst>
                <a:path w="6035" h="6622" extrusionOk="0">
                  <a:moveTo>
                    <a:pt x="0" y="0"/>
                  </a:moveTo>
                  <a:lnTo>
                    <a:pt x="0" y="6622"/>
                  </a:lnTo>
                  <a:lnTo>
                    <a:pt x="6035" y="6622"/>
                  </a:lnTo>
                  <a:lnTo>
                    <a:pt x="6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2"/>
            <p:cNvSpPr/>
            <p:nvPr/>
          </p:nvSpPr>
          <p:spPr>
            <a:xfrm>
              <a:off x="2132500" y="238125"/>
              <a:ext cx="4071800" cy="5219200"/>
            </a:xfrm>
            <a:custGeom>
              <a:avLst/>
              <a:gdLst/>
              <a:ahLst/>
              <a:cxnLst/>
              <a:rect l="l" t="t" r="r" b="b"/>
              <a:pathLst>
                <a:path w="162872" h="208768" extrusionOk="0">
                  <a:moveTo>
                    <a:pt x="52649" y="6035"/>
                  </a:moveTo>
                  <a:cubicBezTo>
                    <a:pt x="68242" y="6035"/>
                    <a:pt x="80931" y="18659"/>
                    <a:pt x="81029" y="34218"/>
                  </a:cubicBezTo>
                  <a:cubicBezTo>
                    <a:pt x="62827" y="33664"/>
                    <a:pt x="51801" y="27727"/>
                    <a:pt x="47169" y="24563"/>
                  </a:cubicBezTo>
                  <a:cubicBezTo>
                    <a:pt x="49094" y="22149"/>
                    <a:pt x="49975" y="20420"/>
                    <a:pt x="50072" y="20224"/>
                  </a:cubicBezTo>
                  <a:lnTo>
                    <a:pt x="44658" y="17582"/>
                  </a:lnTo>
                  <a:cubicBezTo>
                    <a:pt x="44429" y="18006"/>
                    <a:pt x="39536" y="27499"/>
                    <a:pt x="24270" y="33109"/>
                  </a:cubicBezTo>
                  <a:cubicBezTo>
                    <a:pt x="24955" y="18071"/>
                    <a:pt x="37416" y="6035"/>
                    <a:pt x="52649" y="6035"/>
                  </a:cubicBezTo>
                  <a:close/>
                  <a:moveTo>
                    <a:pt x="42961" y="28966"/>
                  </a:moveTo>
                  <a:cubicBezTo>
                    <a:pt x="47854" y="32555"/>
                    <a:pt x="59989" y="39503"/>
                    <a:pt x="80442" y="40253"/>
                  </a:cubicBezTo>
                  <a:cubicBezTo>
                    <a:pt x="77734" y="53105"/>
                    <a:pt x="66285" y="62793"/>
                    <a:pt x="52649" y="62793"/>
                  </a:cubicBezTo>
                  <a:cubicBezTo>
                    <a:pt x="38655" y="62793"/>
                    <a:pt x="27043" y="52681"/>
                    <a:pt x="24694" y="39372"/>
                  </a:cubicBezTo>
                  <a:cubicBezTo>
                    <a:pt x="33077" y="36534"/>
                    <a:pt x="38982" y="32555"/>
                    <a:pt x="42961" y="28966"/>
                  </a:cubicBezTo>
                  <a:close/>
                  <a:moveTo>
                    <a:pt x="52649" y="68828"/>
                  </a:moveTo>
                  <a:cubicBezTo>
                    <a:pt x="57151" y="68828"/>
                    <a:pt x="61522" y="69480"/>
                    <a:pt x="65632" y="70687"/>
                  </a:cubicBezTo>
                  <a:lnTo>
                    <a:pt x="52649" y="85595"/>
                  </a:lnTo>
                  <a:lnTo>
                    <a:pt x="39634" y="70687"/>
                  </a:lnTo>
                  <a:cubicBezTo>
                    <a:pt x="43744" y="69480"/>
                    <a:pt x="48115" y="68828"/>
                    <a:pt x="52649" y="68828"/>
                  </a:cubicBezTo>
                  <a:close/>
                  <a:moveTo>
                    <a:pt x="124250" y="49191"/>
                  </a:moveTo>
                  <a:lnTo>
                    <a:pt x="124250" y="56824"/>
                  </a:lnTo>
                  <a:lnTo>
                    <a:pt x="126729" y="57280"/>
                  </a:lnTo>
                  <a:cubicBezTo>
                    <a:pt x="130644" y="57966"/>
                    <a:pt x="134264" y="59466"/>
                    <a:pt x="137494" y="61749"/>
                  </a:cubicBezTo>
                  <a:lnTo>
                    <a:pt x="139581" y="63185"/>
                  </a:lnTo>
                  <a:lnTo>
                    <a:pt x="144964" y="57770"/>
                  </a:lnTo>
                  <a:lnTo>
                    <a:pt x="148291" y="61097"/>
                  </a:lnTo>
                  <a:lnTo>
                    <a:pt x="142876" y="66479"/>
                  </a:lnTo>
                  <a:lnTo>
                    <a:pt x="144311" y="68567"/>
                  </a:lnTo>
                  <a:cubicBezTo>
                    <a:pt x="146595" y="71796"/>
                    <a:pt x="148095" y="75417"/>
                    <a:pt x="148780" y="79332"/>
                  </a:cubicBezTo>
                  <a:lnTo>
                    <a:pt x="149237" y="81811"/>
                  </a:lnTo>
                  <a:lnTo>
                    <a:pt x="156870" y="81811"/>
                  </a:lnTo>
                  <a:lnTo>
                    <a:pt x="156870" y="86475"/>
                  </a:lnTo>
                  <a:lnTo>
                    <a:pt x="149237" y="86475"/>
                  </a:lnTo>
                  <a:lnTo>
                    <a:pt x="148780" y="88954"/>
                  </a:lnTo>
                  <a:cubicBezTo>
                    <a:pt x="148095" y="92836"/>
                    <a:pt x="146595" y="96457"/>
                    <a:pt x="144311" y="99719"/>
                  </a:cubicBezTo>
                  <a:lnTo>
                    <a:pt x="142876" y="101807"/>
                  </a:lnTo>
                  <a:lnTo>
                    <a:pt x="148291" y="107189"/>
                  </a:lnTo>
                  <a:lnTo>
                    <a:pt x="144964" y="110516"/>
                  </a:lnTo>
                  <a:lnTo>
                    <a:pt x="139581" y="105101"/>
                  </a:lnTo>
                  <a:lnTo>
                    <a:pt x="137494" y="106536"/>
                  </a:lnTo>
                  <a:cubicBezTo>
                    <a:pt x="134264" y="108820"/>
                    <a:pt x="130644" y="110320"/>
                    <a:pt x="126729" y="111005"/>
                  </a:cubicBezTo>
                  <a:lnTo>
                    <a:pt x="124250" y="111462"/>
                  </a:lnTo>
                  <a:lnTo>
                    <a:pt x="124250" y="119095"/>
                  </a:lnTo>
                  <a:lnTo>
                    <a:pt x="119585" y="119095"/>
                  </a:lnTo>
                  <a:lnTo>
                    <a:pt x="119585" y="111462"/>
                  </a:lnTo>
                  <a:lnTo>
                    <a:pt x="117106" y="111005"/>
                  </a:lnTo>
                  <a:cubicBezTo>
                    <a:pt x="113224" y="110320"/>
                    <a:pt x="109604" y="108820"/>
                    <a:pt x="106342" y="106536"/>
                  </a:cubicBezTo>
                  <a:lnTo>
                    <a:pt x="104254" y="105101"/>
                  </a:lnTo>
                  <a:lnTo>
                    <a:pt x="98872" y="110516"/>
                  </a:lnTo>
                  <a:lnTo>
                    <a:pt x="95545" y="107189"/>
                  </a:lnTo>
                  <a:lnTo>
                    <a:pt x="100959" y="101807"/>
                  </a:lnTo>
                  <a:lnTo>
                    <a:pt x="99524" y="99719"/>
                  </a:lnTo>
                  <a:cubicBezTo>
                    <a:pt x="97241" y="96457"/>
                    <a:pt x="95740" y="92836"/>
                    <a:pt x="95055" y="88954"/>
                  </a:cubicBezTo>
                  <a:lnTo>
                    <a:pt x="94599" y="86475"/>
                  </a:lnTo>
                  <a:lnTo>
                    <a:pt x="86966" y="86475"/>
                  </a:lnTo>
                  <a:lnTo>
                    <a:pt x="86966" y="81811"/>
                  </a:lnTo>
                  <a:lnTo>
                    <a:pt x="94599" y="81811"/>
                  </a:lnTo>
                  <a:lnTo>
                    <a:pt x="95055" y="79332"/>
                  </a:lnTo>
                  <a:cubicBezTo>
                    <a:pt x="95740" y="75417"/>
                    <a:pt x="97241" y="71796"/>
                    <a:pt x="99524" y="68567"/>
                  </a:cubicBezTo>
                  <a:lnTo>
                    <a:pt x="100959" y="66479"/>
                  </a:lnTo>
                  <a:lnTo>
                    <a:pt x="95545" y="61097"/>
                  </a:lnTo>
                  <a:lnTo>
                    <a:pt x="98872" y="57770"/>
                  </a:lnTo>
                  <a:lnTo>
                    <a:pt x="104254" y="63185"/>
                  </a:lnTo>
                  <a:lnTo>
                    <a:pt x="106342" y="61749"/>
                  </a:lnTo>
                  <a:cubicBezTo>
                    <a:pt x="109604" y="59466"/>
                    <a:pt x="113224" y="57966"/>
                    <a:pt x="117106" y="57280"/>
                  </a:cubicBezTo>
                  <a:lnTo>
                    <a:pt x="119585" y="56824"/>
                  </a:lnTo>
                  <a:lnTo>
                    <a:pt x="119585" y="49191"/>
                  </a:lnTo>
                  <a:close/>
                  <a:moveTo>
                    <a:pt x="33567" y="72905"/>
                  </a:moveTo>
                  <a:lnTo>
                    <a:pt x="49616" y="91303"/>
                  </a:lnTo>
                  <a:lnTo>
                    <a:pt x="49616" y="103242"/>
                  </a:lnTo>
                  <a:lnTo>
                    <a:pt x="42602" y="103242"/>
                  </a:lnTo>
                  <a:lnTo>
                    <a:pt x="42602" y="114463"/>
                  </a:lnTo>
                  <a:cubicBezTo>
                    <a:pt x="38264" y="115507"/>
                    <a:pt x="34154" y="117203"/>
                    <a:pt x="30337" y="119552"/>
                  </a:cubicBezTo>
                  <a:lnTo>
                    <a:pt x="22411" y="111625"/>
                  </a:lnTo>
                  <a:lnTo>
                    <a:pt x="8254" y="125782"/>
                  </a:lnTo>
                  <a:lnTo>
                    <a:pt x="16180" y="133709"/>
                  </a:lnTo>
                  <a:cubicBezTo>
                    <a:pt x="13832" y="137525"/>
                    <a:pt x="12136" y="141635"/>
                    <a:pt x="11092" y="145941"/>
                  </a:cubicBezTo>
                  <a:lnTo>
                    <a:pt x="6036" y="145941"/>
                  </a:lnTo>
                  <a:lnTo>
                    <a:pt x="6036" y="115442"/>
                  </a:lnTo>
                  <a:cubicBezTo>
                    <a:pt x="6036" y="96522"/>
                    <a:pt x="17355" y="80212"/>
                    <a:pt x="33567" y="72905"/>
                  </a:cubicBezTo>
                  <a:close/>
                  <a:moveTo>
                    <a:pt x="71699" y="72905"/>
                  </a:moveTo>
                  <a:cubicBezTo>
                    <a:pt x="74994" y="74406"/>
                    <a:pt x="78093" y="76265"/>
                    <a:pt x="80963" y="78451"/>
                  </a:cubicBezTo>
                  <a:lnTo>
                    <a:pt x="80963" y="92510"/>
                  </a:lnTo>
                  <a:lnTo>
                    <a:pt x="89673" y="92510"/>
                  </a:lnTo>
                  <a:cubicBezTo>
                    <a:pt x="90456" y="95511"/>
                    <a:pt x="91630" y="98349"/>
                    <a:pt x="93196" y="101024"/>
                  </a:cubicBezTo>
                  <a:lnTo>
                    <a:pt x="87031" y="107189"/>
                  </a:lnTo>
                  <a:lnTo>
                    <a:pt x="98872" y="119030"/>
                  </a:lnTo>
                  <a:lnTo>
                    <a:pt x="99231" y="118638"/>
                  </a:lnTo>
                  <a:lnTo>
                    <a:pt x="99231" y="145941"/>
                  </a:lnTo>
                  <a:lnTo>
                    <a:pt x="94174" y="145941"/>
                  </a:lnTo>
                  <a:cubicBezTo>
                    <a:pt x="93131" y="141635"/>
                    <a:pt x="91434" y="137525"/>
                    <a:pt x="89086" y="133709"/>
                  </a:cubicBezTo>
                  <a:lnTo>
                    <a:pt x="97012" y="125782"/>
                  </a:lnTo>
                  <a:lnTo>
                    <a:pt x="82855" y="111625"/>
                  </a:lnTo>
                  <a:lnTo>
                    <a:pt x="74929" y="119552"/>
                  </a:lnTo>
                  <a:cubicBezTo>
                    <a:pt x="71112" y="117203"/>
                    <a:pt x="67002" y="115507"/>
                    <a:pt x="62664" y="114463"/>
                  </a:cubicBezTo>
                  <a:lnTo>
                    <a:pt x="62664" y="103242"/>
                  </a:lnTo>
                  <a:lnTo>
                    <a:pt x="55650" y="103242"/>
                  </a:lnTo>
                  <a:lnTo>
                    <a:pt x="55650" y="91303"/>
                  </a:lnTo>
                  <a:lnTo>
                    <a:pt x="71699" y="72905"/>
                  </a:lnTo>
                  <a:close/>
                  <a:moveTo>
                    <a:pt x="56629" y="109277"/>
                  </a:moveTo>
                  <a:lnTo>
                    <a:pt x="56629" y="119421"/>
                  </a:lnTo>
                  <a:lnTo>
                    <a:pt x="59108" y="119878"/>
                  </a:lnTo>
                  <a:cubicBezTo>
                    <a:pt x="64360" y="120824"/>
                    <a:pt x="69220" y="122846"/>
                    <a:pt x="73591" y="125880"/>
                  </a:cubicBezTo>
                  <a:lnTo>
                    <a:pt x="75679" y="127315"/>
                  </a:lnTo>
                  <a:lnTo>
                    <a:pt x="82855" y="120139"/>
                  </a:lnTo>
                  <a:lnTo>
                    <a:pt x="88499" y="125782"/>
                  </a:lnTo>
                  <a:lnTo>
                    <a:pt x="81322" y="132991"/>
                  </a:lnTo>
                  <a:lnTo>
                    <a:pt x="82758" y="135046"/>
                  </a:lnTo>
                  <a:cubicBezTo>
                    <a:pt x="85824" y="139417"/>
                    <a:pt x="87846" y="144310"/>
                    <a:pt x="88760" y="149529"/>
                  </a:cubicBezTo>
                  <a:lnTo>
                    <a:pt x="89216" y="152009"/>
                  </a:lnTo>
                  <a:lnTo>
                    <a:pt x="99231" y="152009"/>
                  </a:lnTo>
                  <a:lnTo>
                    <a:pt x="99231" y="160000"/>
                  </a:lnTo>
                  <a:lnTo>
                    <a:pt x="89216" y="160000"/>
                  </a:lnTo>
                  <a:lnTo>
                    <a:pt x="88760" y="162480"/>
                  </a:lnTo>
                  <a:cubicBezTo>
                    <a:pt x="87846" y="167731"/>
                    <a:pt x="85824" y="172592"/>
                    <a:pt x="82758" y="176963"/>
                  </a:cubicBezTo>
                  <a:lnTo>
                    <a:pt x="81322" y="179050"/>
                  </a:lnTo>
                  <a:lnTo>
                    <a:pt x="88499" y="186227"/>
                  </a:lnTo>
                  <a:lnTo>
                    <a:pt x="82855" y="191870"/>
                  </a:lnTo>
                  <a:lnTo>
                    <a:pt x="75679" y="184694"/>
                  </a:lnTo>
                  <a:lnTo>
                    <a:pt x="73591" y="186129"/>
                  </a:lnTo>
                  <a:cubicBezTo>
                    <a:pt x="69220" y="189195"/>
                    <a:pt x="64360" y="191218"/>
                    <a:pt x="59108" y="192131"/>
                  </a:cubicBezTo>
                  <a:lnTo>
                    <a:pt x="56629" y="192588"/>
                  </a:lnTo>
                  <a:lnTo>
                    <a:pt x="56629" y="202732"/>
                  </a:lnTo>
                  <a:lnTo>
                    <a:pt x="48637" y="202732"/>
                  </a:lnTo>
                  <a:lnTo>
                    <a:pt x="48637" y="192588"/>
                  </a:lnTo>
                  <a:lnTo>
                    <a:pt x="46158" y="192131"/>
                  </a:lnTo>
                  <a:cubicBezTo>
                    <a:pt x="40939" y="191218"/>
                    <a:pt x="36046" y="189195"/>
                    <a:pt x="31675" y="186129"/>
                  </a:cubicBezTo>
                  <a:lnTo>
                    <a:pt x="29620" y="184694"/>
                  </a:lnTo>
                  <a:lnTo>
                    <a:pt x="22411" y="191870"/>
                  </a:lnTo>
                  <a:lnTo>
                    <a:pt x="16768" y="186227"/>
                  </a:lnTo>
                  <a:lnTo>
                    <a:pt x="23944" y="179050"/>
                  </a:lnTo>
                  <a:lnTo>
                    <a:pt x="22509" y="176963"/>
                  </a:lnTo>
                  <a:cubicBezTo>
                    <a:pt x="19442" y="172592"/>
                    <a:pt x="17453" y="167731"/>
                    <a:pt x="16507" y="162480"/>
                  </a:cubicBezTo>
                  <a:lnTo>
                    <a:pt x="16050" y="160000"/>
                  </a:lnTo>
                  <a:lnTo>
                    <a:pt x="6036" y="160000"/>
                  </a:lnTo>
                  <a:lnTo>
                    <a:pt x="6036" y="152009"/>
                  </a:lnTo>
                  <a:lnTo>
                    <a:pt x="16050" y="152009"/>
                  </a:lnTo>
                  <a:lnTo>
                    <a:pt x="16507" y="149529"/>
                  </a:lnTo>
                  <a:cubicBezTo>
                    <a:pt x="17453" y="144310"/>
                    <a:pt x="19442" y="139417"/>
                    <a:pt x="22509" y="135046"/>
                  </a:cubicBezTo>
                  <a:lnTo>
                    <a:pt x="23944" y="132991"/>
                  </a:lnTo>
                  <a:lnTo>
                    <a:pt x="16768" y="125782"/>
                  </a:lnTo>
                  <a:lnTo>
                    <a:pt x="22411" y="120139"/>
                  </a:lnTo>
                  <a:lnTo>
                    <a:pt x="29620" y="127315"/>
                  </a:lnTo>
                  <a:lnTo>
                    <a:pt x="31675" y="125880"/>
                  </a:lnTo>
                  <a:cubicBezTo>
                    <a:pt x="36046" y="122814"/>
                    <a:pt x="40939" y="120824"/>
                    <a:pt x="46158" y="119878"/>
                  </a:cubicBezTo>
                  <a:lnTo>
                    <a:pt x="48637" y="119421"/>
                  </a:lnTo>
                  <a:lnTo>
                    <a:pt x="48637" y="109277"/>
                  </a:lnTo>
                  <a:close/>
                  <a:moveTo>
                    <a:pt x="52649" y="0"/>
                  </a:moveTo>
                  <a:cubicBezTo>
                    <a:pt x="33665" y="0"/>
                    <a:pt x="18235" y="15429"/>
                    <a:pt x="18235" y="34414"/>
                  </a:cubicBezTo>
                  <a:cubicBezTo>
                    <a:pt x="18235" y="47821"/>
                    <a:pt x="25934" y="59466"/>
                    <a:pt x="37155" y="65142"/>
                  </a:cubicBezTo>
                  <a:cubicBezTo>
                    <a:pt x="15658" y="71764"/>
                    <a:pt x="1" y="91792"/>
                    <a:pt x="1" y="115442"/>
                  </a:cubicBezTo>
                  <a:lnTo>
                    <a:pt x="1" y="145974"/>
                  </a:lnTo>
                  <a:lnTo>
                    <a:pt x="1" y="166035"/>
                  </a:lnTo>
                  <a:lnTo>
                    <a:pt x="11092" y="166035"/>
                  </a:lnTo>
                  <a:cubicBezTo>
                    <a:pt x="12136" y="170374"/>
                    <a:pt x="13832" y="174484"/>
                    <a:pt x="16180" y="178300"/>
                  </a:cubicBezTo>
                  <a:lnTo>
                    <a:pt x="8254" y="186227"/>
                  </a:lnTo>
                  <a:lnTo>
                    <a:pt x="22411" y="200416"/>
                  </a:lnTo>
                  <a:lnTo>
                    <a:pt x="30337" y="192457"/>
                  </a:lnTo>
                  <a:cubicBezTo>
                    <a:pt x="34154" y="194806"/>
                    <a:pt x="38264" y="196502"/>
                    <a:pt x="42602" y="197546"/>
                  </a:cubicBezTo>
                  <a:lnTo>
                    <a:pt x="42602" y="208767"/>
                  </a:lnTo>
                  <a:lnTo>
                    <a:pt x="62664" y="208767"/>
                  </a:lnTo>
                  <a:lnTo>
                    <a:pt x="62664" y="197546"/>
                  </a:lnTo>
                  <a:cubicBezTo>
                    <a:pt x="67002" y="196502"/>
                    <a:pt x="71112" y="194806"/>
                    <a:pt x="74929" y="192457"/>
                  </a:cubicBezTo>
                  <a:lnTo>
                    <a:pt x="82855" y="200416"/>
                  </a:lnTo>
                  <a:lnTo>
                    <a:pt x="97012" y="186227"/>
                  </a:lnTo>
                  <a:lnTo>
                    <a:pt x="89086" y="178300"/>
                  </a:lnTo>
                  <a:cubicBezTo>
                    <a:pt x="91434" y="174484"/>
                    <a:pt x="93131" y="170374"/>
                    <a:pt x="94174" y="166035"/>
                  </a:cubicBezTo>
                  <a:lnTo>
                    <a:pt x="105265" y="166035"/>
                  </a:lnTo>
                  <a:lnTo>
                    <a:pt x="105265" y="145974"/>
                  </a:lnTo>
                  <a:lnTo>
                    <a:pt x="105265" y="115442"/>
                  </a:lnTo>
                  <a:cubicBezTo>
                    <a:pt x="105265" y="114594"/>
                    <a:pt x="105233" y="113778"/>
                    <a:pt x="105200" y="112963"/>
                  </a:cubicBezTo>
                  <a:lnTo>
                    <a:pt x="105200" y="112963"/>
                  </a:lnTo>
                  <a:cubicBezTo>
                    <a:pt x="107810" y="114496"/>
                    <a:pt x="110615" y="115637"/>
                    <a:pt x="113551" y="116388"/>
                  </a:cubicBezTo>
                  <a:lnTo>
                    <a:pt x="113551" y="125097"/>
                  </a:lnTo>
                  <a:lnTo>
                    <a:pt x="130285" y="125097"/>
                  </a:lnTo>
                  <a:lnTo>
                    <a:pt x="130285" y="116388"/>
                  </a:lnTo>
                  <a:cubicBezTo>
                    <a:pt x="133286" y="115605"/>
                    <a:pt x="136124" y="114430"/>
                    <a:pt x="138798" y="112865"/>
                  </a:cubicBezTo>
                  <a:lnTo>
                    <a:pt x="144964" y="119030"/>
                  </a:lnTo>
                  <a:lnTo>
                    <a:pt x="156805" y="107189"/>
                  </a:lnTo>
                  <a:lnTo>
                    <a:pt x="150639" y="101024"/>
                  </a:lnTo>
                  <a:cubicBezTo>
                    <a:pt x="152205" y="98349"/>
                    <a:pt x="153412" y="95511"/>
                    <a:pt x="154162" y="92510"/>
                  </a:cubicBezTo>
                  <a:lnTo>
                    <a:pt x="162872" y="92510"/>
                  </a:lnTo>
                  <a:lnTo>
                    <a:pt x="162872" y="75776"/>
                  </a:lnTo>
                  <a:lnTo>
                    <a:pt x="154162" y="75776"/>
                  </a:lnTo>
                  <a:cubicBezTo>
                    <a:pt x="153412" y="72775"/>
                    <a:pt x="152205" y="69937"/>
                    <a:pt x="150639" y="67262"/>
                  </a:cubicBezTo>
                  <a:lnTo>
                    <a:pt x="156805" y="61097"/>
                  </a:lnTo>
                  <a:lnTo>
                    <a:pt x="144964" y="49256"/>
                  </a:lnTo>
                  <a:lnTo>
                    <a:pt x="138798" y="55421"/>
                  </a:lnTo>
                  <a:cubicBezTo>
                    <a:pt x="136124" y="53855"/>
                    <a:pt x="133286" y="52648"/>
                    <a:pt x="130285" y="51898"/>
                  </a:cubicBezTo>
                  <a:lnTo>
                    <a:pt x="130285" y="43189"/>
                  </a:lnTo>
                  <a:lnTo>
                    <a:pt x="113551" y="43189"/>
                  </a:lnTo>
                  <a:lnTo>
                    <a:pt x="113551" y="51898"/>
                  </a:lnTo>
                  <a:cubicBezTo>
                    <a:pt x="110550" y="52648"/>
                    <a:pt x="107712" y="53855"/>
                    <a:pt x="105037" y="55421"/>
                  </a:cubicBezTo>
                  <a:lnTo>
                    <a:pt x="98872" y="49256"/>
                  </a:lnTo>
                  <a:lnTo>
                    <a:pt x="87031" y="61097"/>
                  </a:lnTo>
                  <a:lnTo>
                    <a:pt x="93196" y="67262"/>
                  </a:lnTo>
                  <a:cubicBezTo>
                    <a:pt x="91630" y="69937"/>
                    <a:pt x="90456" y="72775"/>
                    <a:pt x="89673" y="75776"/>
                  </a:cubicBezTo>
                  <a:lnTo>
                    <a:pt x="87194" y="75776"/>
                  </a:lnTo>
                  <a:cubicBezTo>
                    <a:pt x="81714" y="71013"/>
                    <a:pt x="75222" y="67327"/>
                    <a:pt x="68111" y="65142"/>
                  </a:cubicBezTo>
                  <a:cubicBezTo>
                    <a:pt x="79332" y="59466"/>
                    <a:pt x="87063" y="47821"/>
                    <a:pt x="87063" y="34414"/>
                  </a:cubicBezTo>
                  <a:cubicBezTo>
                    <a:pt x="87063" y="15429"/>
                    <a:pt x="71602" y="0"/>
                    <a:pt x="52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32"/>
          <p:cNvGrpSpPr/>
          <p:nvPr/>
        </p:nvGrpSpPr>
        <p:grpSpPr>
          <a:xfrm>
            <a:off x="4822225" y="3059744"/>
            <a:ext cx="276453" cy="293319"/>
            <a:chOff x="1340675" y="238125"/>
            <a:chExt cx="4919100" cy="5219200"/>
          </a:xfrm>
        </p:grpSpPr>
        <p:sp>
          <p:nvSpPr>
            <p:cNvPr id="324" name="Google Shape;324;p32"/>
            <p:cNvSpPr/>
            <p:nvPr/>
          </p:nvSpPr>
          <p:spPr>
            <a:xfrm>
              <a:off x="5057700" y="4623050"/>
              <a:ext cx="943550" cy="575750"/>
            </a:xfrm>
            <a:custGeom>
              <a:avLst/>
              <a:gdLst/>
              <a:ahLst/>
              <a:cxnLst/>
              <a:rect l="l" t="t" r="r" b="b"/>
              <a:pathLst>
                <a:path w="37742" h="23030" extrusionOk="0">
                  <a:moveTo>
                    <a:pt x="31707" y="0"/>
                  </a:moveTo>
                  <a:lnTo>
                    <a:pt x="31707" y="16995"/>
                  </a:lnTo>
                  <a:lnTo>
                    <a:pt x="0" y="16995"/>
                  </a:lnTo>
                  <a:lnTo>
                    <a:pt x="0" y="23030"/>
                  </a:lnTo>
                  <a:lnTo>
                    <a:pt x="37742" y="23030"/>
                  </a:lnTo>
                  <a:lnTo>
                    <a:pt x="377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2"/>
            <p:cNvSpPr/>
            <p:nvPr/>
          </p:nvSpPr>
          <p:spPr>
            <a:xfrm>
              <a:off x="4741275" y="5047900"/>
              <a:ext cx="172100" cy="150900"/>
            </a:xfrm>
            <a:custGeom>
              <a:avLst/>
              <a:gdLst/>
              <a:ahLst/>
              <a:cxnLst/>
              <a:rect l="l" t="t" r="r" b="b"/>
              <a:pathLst>
                <a:path w="6884" h="6036" extrusionOk="0">
                  <a:moveTo>
                    <a:pt x="1" y="1"/>
                  </a:moveTo>
                  <a:lnTo>
                    <a:pt x="1" y="6036"/>
                  </a:lnTo>
                  <a:lnTo>
                    <a:pt x="6884" y="6036"/>
                  </a:lnTo>
                  <a:lnTo>
                    <a:pt x="6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2"/>
            <p:cNvSpPr/>
            <p:nvPr/>
          </p:nvSpPr>
          <p:spPr>
            <a:xfrm>
              <a:off x="1599175" y="4106825"/>
              <a:ext cx="150900" cy="610825"/>
            </a:xfrm>
            <a:custGeom>
              <a:avLst/>
              <a:gdLst/>
              <a:ahLst/>
              <a:cxnLst/>
              <a:rect l="l" t="t" r="r" b="b"/>
              <a:pathLst>
                <a:path w="6036" h="24433" extrusionOk="0">
                  <a:moveTo>
                    <a:pt x="1" y="1"/>
                  </a:moveTo>
                  <a:lnTo>
                    <a:pt x="1" y="24433"/>
                  </a:lnTo>
                  <a:lnTo>
                    <a:pt x="6035" y="24433"/>
                  </a:lnTo>
                  <a:lnTo>
                    <a:pt x="6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p:nvPr/>
          </p:nvSpPr>
          <p:spPr>
            <a:xfrm>
              <a:off x="1599175" y="3805100"/>
              <a:ext cx="150900" cy="138650"/>
            </a:xfrm>
            <a:custGeom>
              <a:avLst/>
              <a:gdLst/>
              <a:ahLst/>
              <a:cxnLst/>
              <a:rect l="l" t="t" r="r" b="b"/>
              <a:pathLst>
                <a:path w="6036" h="5546" extrusionOk="0">
                  <a:moveTo>
                    <a:pt x="1" y="0"/>
                  </a:moveTo>
                  <a:lnTo>
                    <a:pt x="1" y="5546"/>
                  </a:lnTo>
                  <a:lnTo>
                    <a:pt x="6035" y="5546"/>
                  </a:lnTo>
                  <a:lnTo>
                    <a:pt x="6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2"/>
            <p:cNvSpPr/>
            <p:nvPr/>
          </p:nvSpPr>
          <p:spPr>
            <a:xfrm>
              <a:off x="1340675" y="238125"/>
              <a:ext cx="4919100" cy="5219200"/>
            </a:xfrm>
            <a:custGeom>
              <a:avLst/>
              <a:gdLst/>
              <a:ahLst/>
              <a:cxnLst/>
              <a:rect l="l" t="t" r="r" b="b"/>
              <a:pathLst>
                <a:path w="196764" h="208768" extrusionOk="0">
                  <a:moveTo>
                    <a:pt x="99197" y="21855"/>
                  </a:moveTo>
                  <a:cubicBezTo>
                    <a:pt x="110125" y="21855"/>
                    <a:pt x="119160" y="30173"/>
                    <a:pt x="120302" y="40807"/>
                  </a:cubicBezTo>
                  <a:lnTo>
                    <a:pt x="76461" y="40807"/>
                  </a:lnTo>
                  <a:cubicBezTo>
                    <a:pt x="77603" y="30173"/>
                    <a:pt x="86606" y="21855"/>
                    <a:pt x="97566" y="21855"/>
                  </a:cubicBezTo>
                  <a:close/>
                  <a:moveTo>
                    <a:pt x="99719" y="6035"/>
                  </a:moveTo>
                  <a:cubicBezTo>
                    <a:pt x="119291" y="6035"/>
                    <a:pt x="135340" y="21464"/>
                    <a:pt x="136253" y="40807"/>
                  </a:cubicBezTo>
                  <a:lnTo>
                    <a:pt x="126337" y="40807"/>
                  </a:lnTo>
                  <a:cubicBezTo>
                    <a:pt x="125195" y="26846"/>
                    <a:pt x="113452" y="15821"/>
                    <a:pt x="99197" y="15821"/>
                  </a:cubicBezTo>
                  <a:lnTo>
                    <a:pt x="97566" y="15821"/>
                  </a:lnTo>
                  <a:cubicBezTo>
                    <a:pt x="83311" y="15821"/>
                    <a:pt x="71568" y="26846"/>
                    <a:pt x="70426" y="40807"/>
                  </a:cubicBezTo>
                  <a:lnTo>
                    <a:pt x="60510" y="40807"/>
                  </a:lnTo>
                  <a:cubicBezTo>
                    <a:pt x="61423" y="21464"/>
                    <a:pt x="77472" y="6035"/>
                    <a:pt x="97044" y="6035"/>
                  </a:cubicBezTo>
                  <a:close/>
                  <a:moveTo>
                    <a:pt x="190728" y="46842"/>
                  </a:moveTo>
                  <a:lnTo>
                    <a:pt x="190728" y="94565"/>
                  </a:lnTo>
                  <a:cubicBezTo>
                    <a:pt x="190728" y="110679"/>
                    <a:pt x="177648" y="123760"/>
                    <a:pt x="161566" y="123760"/>
                  </a:cubicBezTo>
                  <a:lnTo>
                    <a:pt x="115409" y="123760"/>
                  </a:lnTo>
                  <a:lnTo>
                    <a:pt x="115409" y="96653"/>
                  </a:lnTo>
                  <a:lnTo>
                    <a:pt x="81354" y="96653"/>
                  </a:lnTo>
                  <a:lnTo>
                    <a:pt x="81354" y="123760"/>
                  </a:lnTo>
                  <a:lnTo>
                    <a:pt x="35197" y="123760"/>
                  </a:lnTo>
                  <a:cubicBezTo>
                    <a:pt x="19115" y="123760"/>
                    <a:pt x="6035" y="110679"/>
                    <a:pt x="6035" y="94565"/>
                  </a:cubicBezTo>
                  <a:lnTo>
                    <a:pt x="6035" y="46842"/>
                  </a:lnTo>
                  <a:close/>
                  <a:moveTo>
                    <a:pt x="109407" y="102655"/>
                  </a:moveTo>
                  <a:lnTo>
                    <a:pt x="109407" y="150867"/>
                  </a:lnTo>
                  <a:lnTo>
                    <a:pt x="87356" y="150867"/>
                  </a:lnTo>
                  <a:lnTo>
                    <a:pt x="87356" y="102655"/>
                  </a:lnTo>
                  <a:close/>
                  <a:moveTo>
                    <a:pt x="190728" y="114235"/>
                  </a:moveTo>
                  <a:lnTo>
                    <a:pt x="190728" y="202732"/>
                  </a:lnTo>
                  <a:lnTo>
                    <a:pt x="6035" y="202732"/>
                  </a:lnTo>
                  <a:lnTo>
                    <a:pt x="6035" y="114235"/>
                  </a:lnTo>
                  <a:cubicBezTo>
                    <a:pt x="12363" y="123597"/>
                    <a:pt x="23062" y="129794"/>
                    <a:pt x="35197" y="129794"/>
                  </a:cubicBezTo>
                  <a:lnTo>
                    <a:pt x="81354" y="129794"/>
                  </a:lnTo>
                  <a:lnTo>
                    <a:pt x="81354" y="156902"/>
                  </a:lnTo>
                  <a:lnTo>
                    <a:pt x="115409" y="156902"/>
                  </a:lnTo>
                  <a:lnTo>
                    <a:pt x="115409" y="129794"/>
                  </a:lnTo>
                  <a:lnTo>
                    <a:pt x="161566" y="129794"/>
                  </a:lnTo>
                  <a:cubicBezTo>
                    <a:pt x="173701" y="129794"/>
                    <a:pt x="184400" y="123597"/>
                    <a:pt x="190728" y="114235"/>
                  </a:cubicBezTo>
                  <a:close/>
                  <a:moveTo>
                    <a:pt x="97044" y="0"/>
                  </a:moveTo>
                  <a:cubicBezTo>
                    <a:pt x="74145" y="0"/>
                    <a:pt x="55421" y="18137"/>
                    <a:pt x="54475" y="40807"/>
                  </a:cubicBezTo>
                  <a:lnTo>
                    <a:pt x="0" y="40807"/>
                  </a:lnTo>
                  <a:lnTo>
                    <a:pt x="0" y="89444"/>
                  </a:lnTo>
                  <a:lnTo>
                    <a:pt x="0" y="94565"/>
                  </a:lnTo>
                  <a:lnTo>
                    <a:pt x="0" y="208767"/>
                  </a:lnTo>
                  <a:lnTo>
                    <a:pt x="196763" y="208767"/>
                  </a:lnTo>
                  <a:lnTo>
                    <a:pt x="196763" y="94565"/>
                  </a:lnTo>
                  <a:lnTo>
                    <a:pt x="196763" y="89444"/>
                  </a:lnTo>
                  <a:lnTo>
                    <a:pt x="196763" y="40807"/>
                  </a:lnTo>
                  <a:lnTo>
                    <a:pt x="142288" y="40807"/>
                  </a:lnTo>
                  <a:cubicBezTo>
                    <a:pt x="141342" y="18137"/>
                    <a:pt x="122618" y="0"/>
                    <a:pt x="997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p:nvPr/>
          </p:nvSpPr>
          <p:spPr>
            <a:xfrm>
              <a:off x="1659525" y="2786550"/>
              <a:ext cx="529275" cy="433050"/>
            </a:xfrm>
            <a:custGeom>
              <a:avLst/>
              <a:gdLst/>
              <a:ahLst/>
              <a:cxnLst/>
              <a:rect l="l" t="t" r="r" b="b"/>
              <a:pathLst>
                <a:path w="21171" h="17322" extrusionOk="0">
                  <a:moveTo>
                    <a:pt x="5448" y="0"/>
                  </a:moveTo>
                  <a:lnTo>
                    <a:pt x="0" y="2512"/>
                  </a:lnTo>
                  <a:cubicBezTo>
                    <a:pt x="3752" y="10634"/>
                    <a:pt x="11613" y="16310"/>
                    <a:pt x="20486" y="17321"/>
                  </a:cubicBezTo>
                  <a:lnTo>
                    <a:pt x="21171" y="11352"/>
                  </a:lnTo>
                  <a:cubicBezTo>
                    <a:pt x="14353" y="10569"/>
                    <a:pt x="8351" y="6230"/>
                    <a:pt x="5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2"/>
            <p:cNvSpPr/>
            <p:nvPr/>
          </p:nvSpPr>
          <p:spPr>
            <a:xfrm>
              <a:off x="4817125" y="1516800"/>
              <a:ext cx="218575" cy="150900"/>
            </a:xfrm>
            <a:custGeom>
              <a:avLst/>
              <a:gdLst/>
              <a:ahLst/>
              <a:cxnLst/>
              <a:rect l="l" t="t" r="r" b="b"/>
              <a:pathLst>
                <a:path w="8743" h="6036" extrusionOk="0">
                  <a:moveTo>
                    <a:pt x="1" y="1"/>
                  </a:moveTo>
                  <a:lnTo>
                    <a:pt x="1" y="6036"/>
                  </a:lnTo>
                  <a:lnTo>
                    <a:pt x="8743" y="6036"/>
                  </a:lnTo>
                  <a:lnTo>
                    <a:pt x="8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a:off x="5308050" y="1516800"/>
              <a:ext cx="693200" cy="433075"/>
            </a:xfrm>
            <a:custGeom>
              <a:avLst/>
              <a:gdLst/>
              <a:ahLst/>
              <a:cxnLst/>
              <a:rect l="l" t="t" r="r" b="b"/>
              <a:pathLst>
                <a:path w="27728" h="17323" extrusionOk="0">
                  <a:moveTo>
                    <a:pt x="1" y="1"/>
                  </a:moveTo>
                  <a:lnTo>
                    <a:pt x="1" y="6036"/>
                  </a:lnTo>
                  <a:lnTo>
                    <a:pt x="21693" y="6036"/>
                  </a:lnTo>
                  <a:lnTo>
                    <a:pt x="21693" y="17322"/>
                  </a:lnTo>
                  <a:lnTo>
                    <a:pt x="27728" y="17322"/>
                  </a:lnTo>
                  <a:lnTo>
                    <a:pt x="277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2"/>
            <p:cNvSpPr/>
            <p:nvPr/>
          </p:nvSpPr>
          <p:spPr>
            <a:xfrm>
              <a:off x="3568600" y="3490325"/>
              <a:ext cx="463225" cy="464025"/>
            </a:xfrm>
            <a:custGeom>
              <a:avLst/>
              <a:gdLst/>
              <a:ahLst/>
              <a:cxnLst/>
              <a:rect l="l" t="t" r="r" b="b"/>
              <a:pathLst>
                <a:path w="18529" h="18561" extrusionOk="0">
                  <a:moveTo>
                    <a:pt x="9265" y="6035"/>
                  </a:moveTo>
                  <a:cubicBezTo>
                    <a:pt x="11059" y="6035"/>
                    <a:pt x="12527" y="7503"/>
                    <a:pt x="12527" y="9297"/>
                  </a:cubicBezTo>
                  <a:cubicBezTo>
                    <a:pt x="12527" y="11058"/>
                    <a:pt x="11059" y="12526"/>
                    <a:pt x="9265" y="12526"/>
                  </a:cubicBezTo>
                  <a:cubicBezTo>
                    <a:pt x="7470" y="12526"/>
                    <a:pt x="6003" y="11058"/>
                    <a:pt x="6003" y="9297"/>
                  </a:cubicBezTo>
                  <a:cubicBezTo>
                    <a:pt x="6003" y="7503"/>
                    <a:pt x="7470" y="6035"/>
                    <a:pt x="9265" y="6035"/>
                  </a:cubicBezTo>
                  <a:close/>
                  <a:moveTo>
                    <a:pt x="9265" y="0"/>
                  </a:moveTo>
                  <a:cubicBezTo>
                    <a:pt x="4143" y="0"/>
                    <a:pt x="1" y="4175"/>
                    <a:pt x="1" y="9297"/>
                  </a:cubicBezTo>
                  <a:cubicBezTo>
                    <a:pt x="1" y="14385"/>
                    <a:pt x="4143" y="18561"/>
                    <a:pt x="9265" y="18561"/>
                  </a:cubicBezTo>
                  <a:cubicBezTo>
                    <a:pt x="14386" y="18561"/>
                    <a:pt x="18529" y="14385"/>
                    <a:pt x="18529" y="9297"/>
                  </a:cubicBezTo>
                  <a:cubicBezTo>
                    <a:pt x="18529" y="4175"/>
                    <a:pt x="14386" y="0"/>
                    <a:pt x="9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32"/>
          <p:cNvSpPr txBox="1">
            <a:spLocks noGrp="1"/>
          </p:cNvSpPr>
          <p:nvPr>
            <p:ph type="ctrTitle" idx="4294967295"/>
          </p:nvPr>
        </p:nvSpPr>
        <p:spPr>
          <a:xfrm flipH="1">
            <a:off x="2098858" y="2298027"/>
            <a:ext cx="1485300" cy="46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300" dirty="0">
                <a:solidFill>
                  <a:schemeClr val="lt1"/>
                </a:solidFill>
              </a:rPr>
              <a:t>MỤC ĐÍCH</a:t>
            </a:r>
            <a:endParaRPr sz="1300" dirty="0">
              <a:solidFill>
                <a:schemeClr val="lt1"/>
              </a:solidFill>
            </a:endParaRPr>
          </a:p>
        </p:txBody>
      </p:sp>
      <p:sp>
        <p:nvSpPr>
          <p:cNvPr id="334" name="Google Shape;334;p32"/>
          <p:cNvSpPr txBox="1">
            <a:spLocks noGrp="1"/>
          </p:cNvSpPr>
          <p:nvPr>
            <p:ph type="subTitle" idx="4294967295"/>
          </p:nvPr>
        </p:nvSpPr>
        <p:spPr>
          <a:xfrm flipH="1">
            <a:off x="1974420" y="2614356"/>
            <a:ext cx="1734000" cy="1389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1100" dirty="0" err="1">
                <a:solidFill>
                  <a:schemeClr val="lt1"/>
                </a:solidFill>
                <a:latin typeface="Arial" panose="020B0604020202020204" pitchFamily="34" charset="0"/>
                <a:cs typeface="Arial" panose="020B0604020202020204" pitchFamily="34" charset="0"/>
              </a:rPr>
              <a:t>Xây</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dựng</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một</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nền</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tảng</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gia</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sư</a:t>
            </a:r>
            <a:r>
              <a:rPr lang="en-US" sz="1100" dirty="0">
                <a:solidFill>
                  <a:schemeClr val="lt1"/>
                </a:solidFill>
                <a:latin typeface="Arial" panose="020B0604020202020204" pitchFamily="34" charset="0"/>
                <a:cs typeface="Arial" panose="020B0604020202020204" pitchFamily="34" charset="0"/>
              </a:rPr>
              <a:t> online </a:t>
            </a:r>
            <a:r>
              <a:rPr lang="en-US" sz="1100" dirty="0" err="1">
                <a:solidFill>
                  <a:schemeClr val="lt1"/>
                </a:solidFill>
                <a:latin typeface="Arial" panose="020B0604020202020204" pitchFamily="34" charset="0"/>
                <a:cs typeface="Arial" panose="020B0604020202020204" pitchFamily="34" charset="0"/>
              </a:rPr>
              <a:t>để</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kết</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nối</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giữa</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người</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học</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và</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gia</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sư</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với</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nhau</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một</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cách</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đơn</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giản</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và</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tiện</a:t>
            </a:r>
            <a:r>
              <a:rPr lang="en-US" sz="1100" dirty="0">
                <a:solidFill>
                  <a:schemeClr val="lt1"/>
                </a:solidFill>
                <a:latin typeface="Arial" panose="020B0604020202020204" pitchFamily="34" charset="0"/>
                <a:cs typeface="Arial" panose="020B0604020202020204" pitchFamily="34" charset="0"/>
              </a:rPr>
              <a:t> </a:t>
            </a:r>
            <a:r>
              <a:rPr lang="en-US" sz="1100" dirty="0" err="1">
                <a:solidFill>
                  <a:schemeClr val="lt1"/>
                </a:solidFill>
                <a:latin typeface="Arial" panose="020B0604020202020204" pitchFamily="34" charset="0"/>
                <a:cs typeface="Arial" panose="020B0604020202020204" pitchFamily="34" charset="0"/>
              </a:rPr>
              <a:t>lợi</a:t>
            </a:r>
            <a:r>
              <a:rPr lang="en-US" sz="1100" dirty="0">
                <a:solidFill>
                  <a:schemeClr val="lt1"/>
                </a:solidFill>
                <a:latin typeface="Arial" panose="020B0604020202020204" pitchFamily="34" charset="0"/>
                <a:cs typeface="Arial" panose="020B0604020202020204" pitchFamily="34" charset="0"/>
              </a:rPr>
              <a:t>.</a:t>
            </a:r>
            <a:endParaRPr sz="1100" dirty="0">
              <a:solidFill>
                <a:schemeClr val="lt1"/>
              </a:solidFill>
              <a:latin typeface="Arial" panose="020B0604020202020204" pitchFamily="34" charset="0"/>
              <a:cs typeface="Arial" panose="020B0604020202020204" pitchFamily="34" charset="0"/>
            </a:endParaRPr>
          </a:p>
        </p:txBody>
      </p:sp>
      <p:sp>
        <p:nvSpPr>
          <p:cNvPr id="335" name="Google Shape;335;p32"/>
          <p:cNvSpPr txBox="1">
            <a:spLocks noGrp="1"/>
          </p:cNvSpPr>
          <p:nvPr>
            <p:ph type="ctrTitle" idx="4294967295"/>
          </p:nvPr>
        </p:nvSpPr>
        <p:spPr>
          <a:xfrm flipH="1">
            <a:off x="4252264" y="3377534"/>
            <a:ext cx="1446872" cy="3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CÁCH VẬN HÀNH</a:t>
            </a:r>
            <a:endParaRPr sz="1100" dirty="0"/>
          </a:p>
        </p:txBody>
      </p:sp>
      <p:sp>
        <p:nvSpPr>
          <p:cNvPr id="336" name="Google Shape;336;p32"/>
          <p:cNvSpPr txBox="1">
            <a:spLocks noGrp="1"/>
          </p:cNvSpPr>
          <p:nvPr>
            <p:ph type="subTitle" idx="4294967295"/>
          </p:nvPr>
        </p:nvSpPr>
        <p:spPr>
          <a:xfrm flipH="1">
            <a:off x="4212268" y="3575771"/>
            <a:ext cx="1498200" cy="970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900" dirty="0">
                <a:solidFill>
                  <a:schemeClr val="accent1"/>
                </a:solidFill>
                <a:latin typeface="Arial" panose="020B0604020202020204" pitchFamily="34" charset="0"/>
                <a:cs typeface="Arial" panose="020B0604020202020204" pitchFamily="34" charset="0"/>
              </a:rPr>
              <a:t>Đều vận hành tự động trên hệ thống và có sự quản lý điều hành của admin. </a:t>
            </a:r>
            <a:endParaRPr sz="900" dirty="0">
              <a:solidFill>
                <a:schemeClr val="accent1"/>
              </a:solidFill>
              <a:latin typeface="Arial" panose="020B0604020202020204" pitchFamily="34" charset="0"/>
              <a:cs typeface="Arial" panose="020B0604020202020204" pitchFamily="34" charset="0"/>
            </a:endParaRPr>
          </a:p>
        </p:txBody>
      </p:sp>
      <p:sp>
        <p:nvSpPr>
          <p:cNvPr id="337" name="Google Shape;337;p32"/>
          <p:cNvSpPr txBox="1">
            <a:spLocks noGrp="1"/>
          </p:cNvSpPr>
          <p:nvPr>
            <p:ph type="ctrTitle" idx="4294967295"/>
          </p:nvPr>
        </p:nvSpPr>
        <p:spPr>
          <a:xfrm flipH="1">
            <a:off x="4443501" y="1422543"/>
            <a:ext cx="1037100" cy="3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ĐỐI TƯỢNG </a:t>
            </a:r>
            <a:endParaRPr sz="1100" dirty="0"/>
          </a:p>
        </p:txBody>
      </p:sp>
      <p:sp>
        <p:nvSpPr>
          <p:cNvPr id="338" name="Google Shape;338;p32"/>
          <p:cNvSpPr txBox="1">
            <a:spLocks noGrp="1"/>
          </p:cNvSpPr>
          <p:nvPr>
            <p:ph type="subTitle" idx="4294967295"/>
          </p:nvPr>
        </p:nvSpPr>
        <p:spPr>
          <a:xfrm flipH="1">
            <a:off x="4212888" y="1631818"/>
            <a:ext cx="1498200" cy="970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900" dirty="0">
                <a:solidFill>
                  <a:schemeClr val="accent1"/>
                </a:solidFill>
                <a:latin typeface="Arial" panose="020B0604020202020204" pitchFamily="34" charset="0"/>
                <a:cs typeface="Arial" panose="020B0604020202020204" pitchFamily="34" charset="0"/>
              </a:rPr>
              <a:t>Có chung một hướng đối tượng là học sinh, sinh viên có như cầu học tập, ôn luyện</a:t>
            </a:r>
            <a:endParaRPr sz="900" dirty="0">
              <a:solidFill>
                <a:schemeClr val="accent1"/>
              </a:solidFill>
              <a:latin typeface="Arial" panose="020B0604020202020204" pitchFamily="34" charset="0"/>
              <a:cs typeface="Arial" panose="020B0604020202020204" pitchFamily="34" charset="0"/>
            </a:endParaRPr>
          </a:p>
        </p:txBody>
      </p:sp>
      <p:sp>
        <p:nvSpPr>
          <p:cNvPr id="339" name="Google Shape;339;p32"/>
          <p:cNvSpPr/>
          <p:nvPr/>
        </p:nvSpPr>
        <p:spPr>
          <a:xfrm>
            <a:off x="5725351" y="1891017"/>
            <a:ext cx="1933500" cy="1675200"/>
          </a:xfrm>
          <a:prstGeom prst="hexagon">
            <a:avLst>
              <a:gd name="adj" fmla="val 25000"/>
              <a:gd name="vf" fmla="val 115470"/>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txBox="1">
            <a:spLocks noGrp="1"/>
          </p:cNvSpPr>
          <p:nvPr>
            <p:ph type="ctrTitle" idx="4294967295"/>
          </p:nvPr>
        </p:nvSpPr>
        <p:spPr>
          <a:xfrm flipH="1">
            <a:off x="6173551" y="2314663"/>
            <a:ext cx="1037100" cy="3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GIÁ TRỊ</a:t>
            </a:r>
            <a:endParaRPr sz="1100" dirty="0"/>
          </a:p>
        </p:txBody>
      </p:sp>
      <p:sp>
        <p:nvSpPr>
          <p:cNvPr id="341" name="Google Shape;341;p32"/>
          <p:cNvSpPr txBox="1">
            <a:spLocks noGrp="1"/>
          </p:cNvSpPr>
          <p:nvPr>
            <p:ph type="subTitle" idx="4294967295"/>
          </p:nvPr>
        </p:nvSpPr>
        <p:spPr>
          <a:xfrm flipH="1">
            <a:off x="5936231" y="2529673"/>
            <a:ext cx="1498201" cy="970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vi-VN" sz="900" dirty="0">
                <a:solidFill>
                  <a:schemeClr val="accent1"/>
                </a:solidFill>
                <a:latin typeface="Arial" panose="020B0604020202020204" pitchFamily="34" charset="0"/>
                <a:cs typeface="Arial" panose="020B0604020202020204" pitchFamily="34" charset="0"/>
              </a:rPr>
              <a:t>Hỗ trợ các bạn sinh viên có </a:t>
            </a:r>
            <a:r>
              <a:rPr lang="en-US" sz="900" dirty="0" err="1">
                <a:solidFill>
                  <a:schemeClr val="accent1"/>
                </a:solidFill>
                <a:latin typeface="Arial" panose="020B0604020202020204" pitchFamily="34" charset="0"/>
                <a:cs typeface="Arial" panose="020B0604020202020204" pitchFamily="34" charset="0"/>
              </a:rPr>
              <a:t>thêm</a:t>
            </a:r>
            <a:r>
              <a:rPr lang="en-US" sz="900" dirty="0">
                <a:solidFill>
                  <a:schemeClr val="accent1"/>
                </a:solidFill>
                <a:latin typeface="Arial" panose="020B0604020202020204" pitchFamily="34" charset="0"/>
                <a:cs typeface="Arial" panose="020B0604020202020204" pitchFamily="34" charset="0"/>
              </a:rPr>
              <a:t> </a:t>
            </a:r>
            <a:r>
              <a:rPr lang="vi-VN" sz="900" dirty="0">
                <a:solidFill>
                  <a:schemeClr val="accent1"/>
                </a:solidFill>
                <a:latin typeface="Arial" panose="020B0604020202020204" pitchFamily="34" charset="0"/>
                <a:cs typeface="Arial" panose="020B0604020202020204" pitchFamily="34" charset="0"/>
              </a:rPr>
              <a:t>việc làm. Tạo cơ hội cho các bạn có</a:t>
            </a:r>
            <a:r>
              <a:rPr lang="en-US" sz="900" dirty="0">
                <a:solidFill>
                  <a:schemeClr val="accent1"/>
                </a:solidFill>
                <a:latin typeface="Arial" panose="020B0604020202020204" pitchFamily="34" charset="0"/>
                <a:cs typeface="Arial" panose="020B0604020202020204" pitchFamily="34" charset="0"/>
              </a:rPr>
              <a:t> </a:t>
            </a:r>
            <a:r>
              <a:rPr lang="en-US" sz="900" dirty="0" err="1">
                <a:solidFill>
                  <a:schemeClr val="accent1"/>
                </a:solidFill>
                <a:latin typeface="Arial" panose="020B0604020202020204" pitchFamily="34" charset="0"/>
                <a:cs typeface="Arial" panose="020B0604020202020204" pitchFamily="34" charset="0"/>
              </a:rPr>
              <a:t>khả</a:t>
            </a:r>
            <a:r>
              <a:rPr lang="en-US" sz="900" dirty="0">
                <a:solidFill>
                  <a:schemeClr val="accent1"/>
                </a:solidFill>
                <a:latin typeface="Arial" panose="020B0604020202020204" pitchFamily="34" charset="0"/>
                <a:cs typeface="Arial" panose="020B0604020202020204" pitchFamily="34" charset="0"/>
              </a:rPr>
              <a:t> </a:t>
            </a:r>
            <a:r>
              <a:rPr lang="en-US" sz="900" dirty="0" err="1">
                <a:solidFill>
                  <a:schemeClr val="accent1"/>
                </a:solidFill>
                <a:latin typeface="Arial" panose="020B0604020202020204" pitchFamily="34" charset="0"/>
                <a:cs typeface="Arial" panose="020B0604020202020204" pitchFamily="34" charset="0"/>
              </a:rPr>
              <a:t>năng</a:t>
            </a:r>
            <a:r>
              <a:rPr lang="en-US" sz="900" dirty="0">
                <a:solidFill>
                  <a:schemeClr val="accent1"/>
                </a:solidFill>
                <a:latin typeface="Arial" panose="020B0604020202020204" pitchFamily="34" charset="0"/>
                <a:cs typeface="Arial" panose="020B0604020202020204" pitchFamily="34" charset="0"/>
              </a:rPr>
              <a:t> </a:t>
            </a:r>
            <a:r>
              <a:rPr lang="en-US" sz="900" dirty="0" err="1">
                <a:solidFill>
                  <a:schemeClr val="accent1"/>
                </a:solidFill>
                <a:latin typeface="Arial" panose="020B0604020202020204" pitchFamily="34" charset="0"/>
                <a:cs typeface="Arial" panose="020B0604020202020204" pitchFamily="34" charset="0"/>
              </a:rPr>
              <a:t>sư</a:t>
            </a:r>
            <a:r>
              <a:rPr lang="en-US" sz="900" dirty="0">
                <a:solidFill>
                  <a:schemeClr val="accent1"/>
                </a:solidFill>
                <a:latin typeface="Arial" panose="020B0604020202020204" pitchFamily="34" charset="0"/>
                <a:cs typeface="Arial" panose="020B0604020202020204" pitchFamily="34" charset="0"/>
              </a:rPr>
              <a:t> </a:t>
            </a:r>
            <a:r>
              <a:rPr lang="en-US" sz="900" dirty="0" err="1">
                <a:solidFill>
                  <a:schemeClr val="accent1"/>
                </a:solidFill>
                <a:latin typeface="Arial" panose="020B0604020202020204" pitchFamily="34" charset="0"/>
                <a:cs typeface="Arial" panose="020B0604020202020204" pitchFamily="34" charset="0"/>
              </a:rPr>
              <a:t>phạm</a:t>
            </a:r>
            <a:r>
              <a:rPr lang="vi-VN" sz="900" dirty="0">
                <a:solidFill>
                  <a:schemeClr val="accent1"/>
                </a:solidFill>
                <a:latin typeface="Arial" panose="020B0604020202020204" pitchFamily="34" charset="0"/>
                <a:cs typeface="Arial" panose="020B0604020202020204" pitchFamily="34" charset="0"/>
              </a:rPr>
              <a:t> được giảng dạy kiếm thêm thu nhập</a:t>
            </a:r>
            <a:endParaRPr sz="900" dirty="0">
              <a:solidFill>
                <a:schemeClr val="accent1"/>
              </a:solidFill>
              <a:latin typeface="Arial" panose="020B0604020202020204" pitchFamily="34" charset="0"/>
              <a:cs typeface="Arial" panose="020B0604020202020204" pitchFamily="34" charset="0"/>
            </a:endParaRPr>
          </a:p>
        </p:txBody>
      </p:sp>
      <p:grpSp>
        <p:nvGrpSpPr>
          <p:cNvPr id="342" name="Google Shape;342;p32"/>
          <p:cNvGrpSpPr/>
          <p:nvPr/>
        </p:nvGrpSpPr>
        <p:grpSpPr>
          <a:xfrm>
            <a:off x="6556153" y="2043431"/>
            <a:ext cx="271900" cy="306367"/>
            <a:chOff x="1484200" y="238125"/>
            <a:chExt cx="4632025" cy="5219200"/>
          </a:xfrm>
        </p:grpSpPr>
        <p:sp>
          <p:nvSpPr>
            <p:cNvPr id="343" name="Google Shape;343;p32"/>
            <p:cNvSpPr/>
            <p:nvPr/>
          </p:nvSpPr>
          <p:spPr>
            <a:xfrm>
              <a:off x="2594900" y="677675"/>
              <a:ext cx="666275" cy="420000"/>
            </a:xfrm>
            <a:custGeom>
              <a:avLst/>
              <a:gdLst/>
              <a:ahLst/>
              <a:cxnLst/>
              <a:rect l="l" t="t" r="r" b="b"/>
              <a:pathLst>
                <a:path w="26651" h="16800" extrusionOk="0">
                  <a:moveTo>
                    <a:pt x="25052" y="0"/>
                  </a:moveTo>
                  <a:cubicBezTo>
                    <a:pt x="16049" y="2479"/>
                    <a:pt x="7601" y="6459"/>
                    <a:pt x="0" y="11906"/>
                  </a:cubicBezTo>
                  <a:lnTo>
                    <a:pt x="3523" y="16799"/>
                  </a:lnTo>
                  <a:cubicBezTo>
                    <a:pt x="10537" y="11776"/>
                    <a:pt x="18300" y="8090"/>
                    <a:pt x="26651" y="5806"/>
                  </a:cubicBezTo>
                  <a:lnTo>
                    <a:pt x="250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2"/>
            <p:cNvSpPr/>
            <p:nvPr/>
          </p:nvSpPr>
          <p:spPr>
            <a:xfrm>
              <a:off x="2239350" y="1160450"/>
              <a:ext cx="237325" cy="238950"/>
            </a:xfrm>
            <a:custGeom>
              <a:avLst/>
              <a:gdLst/>
              <a:ahLst/>
              <a:cxnLst/>
              <a:rect l="l" t="t" r="r" b="b"/>
              <a:pathLst>
                <a:path w="9493" h="9558" extrusionOk="0">
                  <a:moveTo>
                    <a:pt x="5317" y="0"/>
                  </a:moveTo>
                  <a:cubicBezTo>
                    <a:pt x="3458" y="1762"/>
                    <a:pt x="1664" y="3686"/>
                    <a:pt x="0" y="5643"/>
                  </a:cubicBezTo>
                  <a:lnTo>
                    <a:pt x="4567" y="9558"/>
                  </a:lnTo>
                  <a:cubicBezTo>
                    <a:pt x="6100" y="7731"/>
                    <a:pt x="7764" y="5970"/>
                    <a:pt x="9493" y="4339"/>
                  </a:cubicBezTo>
                  <a:lnTo>
                    <a:pt x="53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p:nvPr/>
          </p:nvSpPr>
          <p:spPr>
            <a:xfrm>
              <a:off x="5072375" y="3295400"/>
              <a:ext cx="512150" cy="675275"/>
            </a:xfrm>
            <a:custGeom>
              <a:avLst/>
              <a:gdLst/>
              <a:ahLst/>
              <a:cxnLst/>
              <a:rect l="l" t="t" r="r" b="b"/>
              <a:pathLst>
                <a:path w="20486" h="27011" extrusionOk="0">
                  <a:moveTo>
                    <a:pt x="14940" y="1"/>
                  </a:moveTo>
                  <a:cubicBezTo>
                    <a:pt x="11418" y="8515"/>
                    <a:pt x="6394" y="16213"/>
                    <a:pt x="1" y="22867"/>
                  </a:cubicBezTo>
                  <a:lnTo>
                    <a:pt x="4372" y="27010"/>
                  </a:lnTo>
                  <a:cubicBezTo>
                    <a:pt x="11254" y="19834"/>
                    <a:pt x="16702" y="11516"/>
                    <a:pt x="20486" y="2284"/>
                  </a:cubicBezTo>
                  <a:lnTo>
                    <a:pt x="14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5525800" y="2907225"/>
              <a:ext cx="181050" cy="188400"/>
            </a:xfrm>
            <a:custGeom>
              <a:avLst/>
              <a:gdLst/>
              <a:ahLst/>
              <a:cxnLst/>
              <a:rect l="l" t="t" r="r" b="b"/>
              <a:pathLst>
                <a:path w="7242" h="7536" extrusionOk="0">
                  <a:moveTo>
                    <a:pt x="1305" y="1"/>
                  </a:moveTo>
                  <a:cubicBezTo>
                    <a:pt x="946" y="2023"/>
                    <a:pt x="522" y="4046"/>
                    <a:pt x="0" y="6003"/>
                  </a:cubicBezTo>
                  <a:lnTo>
                    <a:pt x="5839" y="7536"/>
                  </a:lnTo>
                  <a:cubicBezTo>
                    <a:pt x="6394" y="5383"/>
                    <a:pt x="6850" y="3198"/>
                    <a:pt x="7242" y="1012"/>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1484200" y="238125"/>
              <a:ext cx="4632025" cy="5219200"/>
            </a:xfrm>
            <a:custGeom>
              <a:avLst/>
              <a:gdLst/>
              <a:ahLst/>
              <a:cxnLst/>
              <a:rect l="l" t="t" r="r" b="b"/>
              <a:pathLst>
                <a:path w="185281" h="208768" extrusionOk="0">
                  <a:moveTo>
                    <a:pt x="155890" y="14027"/>
                  </a:moveTo>
                  <a:lnTo>
                    <a:pt x="155890" y="24661"/>
                  </a:lnTo>
                  <a:lnTo>
                    <a:pt x="151617" y="28934"/>
                  </a:lnTo>
                  <a:lnTo>
                    <a:pt x="155858" y="33207"/>
                  </a:lnTo>
                  <a:lnTo>
                    <a:pt x="160164" y="28901"/>
                  </a:lnTo>
                  <a:lnTo>
                    <a:pt x="170765" y="28901"/>
                  </a:lnTo>
                  <a:lnTo>
                    <a:pt x="161534" y="38165"/>
                  </a:lnTo>
                  <a:lnTo>
                    <a:pt x="146626" y="38165"/>
                  </a:lnTo>
                  <a:lnTo>
                    <a:pt x="146626" y="23291"/>
                  </a:lnTo>
                  <a:lnTo>
                    <a:pt x="155890" y="14027"/>
                  </a:lnTo>
                  <a:close/>
                  <a:moveTo>
                    <a:pt x="93260" y="9819"/>
                  </a:moveTo>
                  <a:cubicBezTo>
                    <a:pt x="110451" y="10340"/>
                    <a:pt x="126761" y="15984"/>
                    <a:pt x="140624" y="26194"/>
                  </a:cubicBezTo>
                  <a:lnTo>
                    <a:pt x="140624" y="39927"/>
                  </a:lnTo>
                  <a:lnTo>
                    <a:pt x="125195" y="55356"/>
                  </a:lnTo>
                  <a:cubicBezTo>
                    <a:pt x="116616" y="47690"/>
                    <a:pt x="105493" y="42830"/>
                    <a:pt x="93260" y="42210"/>
                  </a:cubicBezTo>
                  <a:lnTo>
                    <a:pt x="93260" y="9819"/>
                  </a:lnTo>
                  <a:close/>
                  <a:moveTo>
                    <a:pt x="87226" y="9851"/>
                  </a:moveTo>
                  <a:lnTo>
                    <a:pt x="87226" y="42243"/>
                  </a:lnTo>
                  <a:cubicBezTo>
                    <a:pt x="61260" y="43874"/>
                    <a:pt x="40351" y="64620"/>
                    <a:pt x="38524" y="90553"/>
                  </a:cubicBezTo>
                  <a:lnTo>
                    <a:pt x="6100" y="90553"/>
                  </a:lnTo>
                  <a:cubicBezTo>
                    <a:pt x="8025" y="46777"/>
                    <a:pt x="43385" y="11547"/>
                    <a:pt x="87226" y="9851"/>
                  </a:cubicBezTo>
                  <a:close/>
                  <a:moveTo>
                    <a:pt x="158598" y="44200"/>
                  </a:moveTo>
                  <a:cubicBezTo>
                    <a:pt x="168612" y="57770"/>
                    <a:pt x="174223" y="73721"/>
                    <a:pt x="174940" y="90553"/>
                  </a:cubicBezTo>
                  <a:lnTo>
                    <a:pt x="142549" y="90553"/>
                  </a:lnTo>
                  <a:cubicBezTo>
                    <a:pt x="141701" y="78712"/>
                    <a:pt x="136906" y="67947"/>
                    <a:pt x="129468" y="59596"/>
                  </a:cubicBezTo>
                  <a:lnTo>
                    <a:pt x="144865" y="44200"/>
                  </a:lnTo>
                  <a:close/>
                  <a:moveTo>
                    <a:pt x="90912" y="89639"/>
                  </a:moveTo>
                  <a:lnTo>
                    <a:pt x="88400" y="92151"/>
                  </a:lnTo>
                  <a:lnTo>
                    <a:pt x="92673" y="96392"/>
                  </a:lnTo>
                  <a:lnTo>
                    <a:pt x="95152" y="93913"/>
                  </a:lnTo>
                  <a:cubicBezTo>
                    <a:pt x="95152" y="94043"/>
                    <a:pt x="95185" y="94141"/>
                    <a:pt x="95185" y="94271"/>
                  </a:cubicBezTo>
                  <a:cubicBezTo>
                    <a:pt x="95185" y="96848"/>
                    <a:pt x="93097" y="98903"/>
                    <a:pt x="90520" y="98903"/>
                  </a:cubicBezTo>
                  <a:cubicBezTo>
                    <a:pt x="87976" y="98903"/>
                    <a:pt x="85888" y="96848"/>
                    <a:pt x="85888" y="94271"/>
                  </a:cubicBezTo>
                  <a:cubicBezTo>
                    <a:pt x="85888" y="91727"/>
                    <a:pt x="87976" y="89639"/>
                    <a:pt x="90520" y="89639"/>
                  </a:cubicBezTo>
                  <a:close/>
                  <a:moveTo>
                    <a:pt x="93260" y="48245"/>
                  </a:moveTo>
                  <a:cubicBezTo>
                    <a:pt x="103829" y="48865"/>
                    <a:pt x="113452" y="53040"/>
                    <a:pt x="120922" y="59629"/>
                  </a:cubicBezTo>
                  <a:lnTo>
                    <a:pt x="95642" y="84910"/>
                  </a:lnTo>
                  <a:cubicBezTo>
                    <a:pt x="94108" y="84094"/>
                    <a:pt x="92380" y="83605"/>
                    <a:pt x="90520" y="83605"/>
                  </a:cubicBezTo>
                  <a:cubicBezTo>
                    <a:pt x="84649" y="83605"/>
                    <a:pt x="79854" y="88400"/>
                    <a:pt x="79854" y="94271"/>
                  </a:cubicBezTo>
                  <a:cubicBezTo>
                    <a:pt x="79854" y="100143"/>
                    <a:pt x="84649" y="104938"/>
                    <a:pt x="90520" y="104938"/>
                  </a:cubicBezTo>
                  <a:cubicBezTo>
                    <a:pt x="96424" y="104938"/>
                    <a:pt x="101187" y="100143"/>
                    <a:pt x="101187" y="94271"/>
                  </a:cubicBezTo>
                  <a:cubicBezTo>
                    <a:pt x="101187" y="92412"/>
                    <a:pt x="100730" y="90683"/>
                    <a:pt x="99882" y="89183"/>
                  </a:cubicBezTo>
                  <a:lnTo>
                    <a:pt x="125195" y="63870"/>
                  </a:lnTo>
                  <a:cubicBezTo>
                    <a:pt x="131556" y="71111"/>
                    <a:pt x="135699" y="80375"/>
                    <a:pt x="136514" y="90553"/>
                  </a:cubicBezTo>
                  <a:lnTo>
                    <a:pt x="123238" y="90553"/>
                  </a:lnTo>
                  <a:lnTo>
                    <a:pt x="123238" y="96555"/>
                  </a:lnTo>
                  <a:lnTo>
                    <a:pt x="136612" y="96555"/>
                  </a:lnTo>
                  <a:cubicBezTo>
                    <a:pt x="135438" y="120041"/>
                    <a:pt x="116681" y="138961"/>
                    <a:pt x="93260" y="140331"/>
                  </a:cubicBezTo>
                  <a:lnTo>
                    <a:pt x="93260" y="126565"/>
                  </a:lnTo>
                  <a:lnTo>
                    <a:pt x="87226" y="126565"/>
                  </a:lnTo>
                  <a:lnTo>
                    <a:pt x="87226" y="140298"/>
                  </a:lnTo>
                  <a:cubicBezTo>
                    <a:pt x="64098" y="138634"/>
                    <a:pt x="45603" y="119845"/>
                    <a:pt x="44461" y="96555"/>
                  </a:cubicBezTo>
                  <a:lnTo>
                    <a:pt x="57248" y="96555"/>
                  </a:lnTo>
                  <a:lnTo>
                    <a:pt x="57248" y="90553"/>
                  </a:lnTo>
                  <a:lnTo>
                    <a:pt x="44559" y="90553"/>
                  </a:lnTo>
                  <a:cubicBezTo>
                    <a:pt x="46386" y="67947"/>
                    <a:pt x="64555" y="49876"/>
                    <a:pt x="87226" y="48277"/>
                  </a:cubicBezTo>
                  <a:lnTo>
                    <a:pt x="87226" y="60542"/>
                  </a:lnTo>
                  <a:lnTo>
                    <a:pt x="93260" y="60542"/>
                  </a:lnTo>
                  <a:lnTo>
                    <a:pt x="93260" y="48245"/>
                  </a:lnTo>
                  <a:close/>
                  <a:moveTo>
                    <a:pt x="38426" y="96555"/>
                  </a:moveTo>
                  <a:cubicBezTo>
                    <a:pt x="39601" y="123173"/>
                    <a:pt x="60771" y="144669"/>
                    <a:pt x="87226" y="146333"/>
                  </a:cubicBezTo>
                  <a:lnTo>
                    <a:pt x="87226" y="178724"/>
                  </a:lnTo>
                  <a:cubicBezTo>
                    <a:pt x="42928" y="176995"/>
                    <a:pt x="7242" y="141016"/>
                    <a:pt x="6067" y="96555"/>
                  </a:cubicBezTo>
                  <a:close/>
                  <a:moveTo>
                    <a:pt x="175006" y="96555"/>
                  </a:moveTo>
                  <a:cubicBezTo>
                    <a:pt x="173799" y="141211"/>
                    <a:pt x="137852" y="177322"/>
                    <a:pt x="93260" y="178724"/>
                  </a:cubicBezTo>
                  <a:lnTo>
                    <a:pt x="93260" y="146365"/>
                  </a:lnTo>
                  <a:cubicBezTo>
                    <a:pt x="120009" y="144963"/>
                    <a:pt x="141473" y="123368"/>
                    <a:pt x="142614" y="96555"/>
                  </a:cubicBezTo>
                  <a:close/>
                  <a:moveTo>
                    <a:pt x="109538" y="182802"/>
                  </a:moveTo>
                  <a:lnTo>
                    <a:pt x="109538" y="190467"/>
                  </a:lnTo>
                  <a:lnTo>
                    <a:pt x="90553" y="190467"/>
                  </a:lnTo>
                  <a:lnTo>
                    <a:pt x="90553" y="196502"/>
                  </a:lnTo>
                  <a:lnTo>
                    <a:pt x="109538" y="196502"/>
                  </a:lnTo>
                  <a:lnTo>
                    <a:pt x="109538" y="202732"/>
                  </a:lnTo>
                  <a:lnTo>
                    <a:pt x="71536" y="202732"/>
                  </a:lnTo>
                  <a:lnTo>
                    <a:pt x="71536" y="182802"/>
                  </a:lnTo>
                  <a:cubicBezTo>
                    <a:pt x="77701" y="184139"/>
                    <a:pt x="84062" y="184792"/>
                    <a:pt x="90520" y="184792"/>
                  </a:cubicBezTo>
                  <a:cubicBezTo>
                    <a:pt x="97012" y="184792"/>
                    <a:pt x="103373" y="184139"/>
                    <a:pt x="109538" y="182802"/>
                  </a:cubicBezTo>
                  <a:close/>
                  <a:moveTo>
                    <a:pt x="161403" y="0"/>
                  </a:moveTo>
                  <a:lnTo>
                    <a:pt x="141766" y="19637"/>
                  </a:lnTo>
                  <a:cubicBezTo>
                    <a:pt x="126663" y="9231"/>
                    <a:pt x="109016" y="3751"/>
                    <a:pt x="90520" y="3751"/>
                  </a:cubicBezTo>
                  <a:cubicBezTo>
                    <a:pt x="66349" y="3751"/>
                    <a:pt x="43613" y="13178"/>
                    <a:pt x="26520" y="30271"/>
                  </a:cubicBezTo>
                  <a:cubicBezTo>
                    <a:pt x="9427" y="47364"/>
                    <a:pt x="0" y="70100"/>
                    <a:pt x="0" y="94271"/>
                  </a:cubicBezTo>
                  <a:cubicBezTo>
                    <a:pt x="0" y="118443"/>
                    <a:pt x="9427" y="141179"/>
                    <a:pt x="26520" y="158304"/>
                  </a:cubicBezTo>
                  <a:cubicBezTo>
                    <a:pt x="37546" y="169330"/>
                    <a:pt x="50920" y="177158"/>
                    <a:pt x="65501" y="181301"/>
                  </a:cubicBezTo>
                  <a:lnTo>
                    <a:pt x="65501" y="208767"/>
                  </a:lnTo>
                  <a:lnTo>
                    <a:pt x="115572" y="208767"/>
                  </a:lnTo>
                  <a:lnTo>
                    <a:pt x="115572" y="181301"/>
                  </a:lnTo>
                  <a:cubicBezTo>
                    <a:pt x="130153" y="177126"/>
                    <a:pt x="143528" y="169330"/>
                    <a:pt x="154553" y="158304"/>
                  </a:cubicBezTo>
                  <a:cubicBezTo>
                    <a:pt x="171646" y="141179"/>
                    <a:pt x="181073" y="118443"/>
                    <a:pt x="181073" y="94271"/>
                  </a:cubicBezTo>
                  <a:cubicBezTo>
                    <a:pt x="181073" y="75776"/>
                    <a:pt x="175593" y="58129"/>
                    <a:pt x="165187" y="43026"/>
                  </a:cubicBezTo>
                  <a:lnTo>
                    <a:pt x="185281" y="22932"/>
                  </a:lnTo>
                  <a:lnTo>
                    <a:pt x="181008" y="18659"/>
                  </a:lnTo>
                  <a:lnTo>
                    <a:pt x="176800" y="22899"/>
                  </a:lnTo>
                  <a:lnTo>
                    <a:pt x="166166" y="22899"/>
                  </a:lnTo>
                  <a:lnTo>
                    <a:pt x="169689" y="19376"/>
                  </a:lnTo>
                  <a:lnTo>
                    <a:pt x="165415" y="15136"/>
                  </a:lnTo>
                  <a:lnTo>
                    <a:pt x="161925" y="18626"/>
                  </a:lnTo>
                  <a:lnTo>
                    <a:pt x="161925" y="7992"/>
                  </a:lnTo>
                  <a:lnTo>
                    <a:pt x="165676" y="4273"/>
                  </a:lnTo>
                  <a:lnTo>
                    <a:pt x="1614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73;p26">
            <a:extLst>
              <a:ext uri="{FF2B5EF4-FFF2-40B4-BE49-F238E27FC236}">
                <a16:creationId xmlns:a16="http://schemas.microsoft.com/office/drawing/2014/main" id="{5EE88686-EB27-8E87-B9BA-C80E694057CD}"/>
              </a:ext>
            </a:extLst>
          </p:cNvPr>
          <p:cNvSpPr txBox="1">
            <a:spLocks/>
          </p:cNvSpPr>
          <p:nvPr/>
        </p:nvSpPr>
        <p:spPr>
          <a:xfrm flipH="1">
            <a:off x="8852530" y="4828969"/>
            <a:ext cx="291470" cy="3145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1pPr>
            <a:lvl2pPr marL="914400" marR="0" lvl="1"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2pPr>
            <a:lvl3pPr marL="1371600" marR="0" lvl="2"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3pPr>
            <a:lvl4pPr marL="1828800" marR="0" lvl="3"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4pPr>
            <a:lvl5pPr marL="2286000" marR="0" lvl="4"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5pPr>
            <a:lvl6pPr marL="2743200" marR="0" lvl="5"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6pPr>
            <a:lvl7pPr marL="3200400" marR="0" lvl="6"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7pPr>
            <a:lvl8pPr marL="3657600" marR="0" lvl="7"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8pPr>
            <a:lvl9pPr marL="4114800" marR="0" lvl="8" indent="-304800" algn="ctr" rtl="0">
              <a:lnSpc>
                <a:spcPct val="100000"/>
              </a:lnSpc>
              <a:spcBef>
                <a:spcPts val="0"/>
              </a:spcBef>
              <a:spcAft>
                <a:spcPts val="0"/>
              </a:spcAft>
              <a:buClr>
                <a:schemeClr val="dk1"/>
              </a:buClr>
              <a:buSzPts val="900"/>
              <a:buFont typeface="Assistant Light"/>
              <a:buNone/>
              <a:defRPr sz="900" b="0" i="0" u="none" strike="noStrike" cap="none">
                <a:solidFill>
                  <a:schemeClr val="dk1"/>
                </a:solidFill>
                <a:latin typeface="Assistant Light"/>
                <a:ea typeface="Assistant Light"/>
                <a:cs typeface="Assistant Light"/>
                <a:sym typeface="Assistant Light"/>
              </a:defRPr>
            </a:lvl9pPr>
          </a:lstStyle>
          <a:p>
            <a:pPr marL="0" indent="0"/>
            <a:r>
              <a:rPr lang="en-US" sz="1400" dirty="0">
                <a:solidFill>
                  <a:schemeClr val="tx1"/>
                </a:solidFill>
                <a:latin typeface="Arial" panose="020B0604020202020204" pitchFamily="34" charset="0"/>
                <a:cs typeface="Arial" panose="020B0604020202020204" pitchFamily="34" charset="0"/>
              </a:rPr>
              <a:t>9</a:t>
            </a:r>
          </a:p>
        </p:txBody>
      </p:sp>
    </p:spTree>
  </p:cSld>
  <p:clrMapOvr>
    <a:masterClrMapping/>
  </p:clrMapOvr>
  <p:transition spd="slow">
    <p:push dir="u"/>
  </p:transition>
</p:sld>
</file>

<file path=ppt/theme/theme1.xml><?xml version="1.0" encoding="utf-8"?>
<a:theme xmlns:a="http://schemas.openxmlformats.org/drawingml/2006/main" name="Marketing Newsletter">
  <a:themeElements>
    <a:clrScheme name="Simple Light">
      <a:dk1>
        <a:srgbClr val="D4350B"/>
      </a:dk1>
      <a:lt1>
        <a:srgbClr val="F3F3F3"/>
      </a:lt1>
      <a:dk2>
        <a:srgbClr val="D9D9D9"/>
      </a:dk2>
      <a:lt2>
        <a:srgbClr val="FF5224"/>
      </a:lt2>
      <a:accent1>
        <a:srgbClr val="7A2008"/>
      </a:accent1>
      <a:accent2>
        <a:srgbClr val="B68679"/>
      </a:accent2>
      <a:accent3>
        <a:srgbClr val="FF8D6E"/>
      </a:accent3>
      <a:accent4>
        <a:srgbClr val="DF8770"/>
      </a:accent4>
      <a:accent5>
        <a:srgbClr val="A52300"/>
      </a:accent5>
      <a:accent6>
        <a:srgbClr val="C32900"/>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331</TotalTime>
  <Words>476</Words>
  <Application>Microsoft Office PowerPoint</Application>
  <PresentationFormat>Trình chiếu Trên màn hình (16:9)</PresentationFormat>
  <Paragraphs>70</Paragraphs>
  <Slides>12</Slides>
  <Notes>12</Notes>
  <HiddenSlides>0</HiddenSlides>
  <MMClips>0</MMClips>
  <ScaleCrop>false</ScaleCrop>
  <HeadingPairs>
    <vt:vector size="6" baseType="variant">
      <vt:variant>
        <vt:lpstr>Phông được Dùng</vt:lpstr>
      </vt:variant>
      <vt:variant>
        <vt:i4>7</vt:i4>
      </vt:variant>
      <vt:variant>
        <vt:lpstr>Chủ đề</vt:lpstr>
      </vt:variant>
      <vt:variant>
        <vt:i4>1</vt:i4>
      </vt:variant>
      <vt:variant>
        <vt:lpstr>Tiêu đề Bản chiếu</vt:lpstr>
      </vt:variant>
      <vt:variant>
        <vt:i4>12</vt:i4>
      </vt:variant>
    </vt:vector>
  </HeadingPairs>
  <TitlesOfParts>
    <vt:vector size="20" baseType="lpstr">
      <vt:lpstr>Bahnschrift Light</vt:lpstr>
      <vt:lpstr>Fira Sans Extra Condensed Medium</vt:lpstr>
      <vt:lpstr>Assistant Light</vt:lpstr>
      <vt:lpstr>Arial</vt:lpstr>
      <vt:lpstr>Nunito Sans ExtraBold</vt:lpstr>
      <vt:lpstr>Pontano Sans</vt:lpstr>
      <vt:lpstr>Nunito Sans</vt:lpstr>
      <vt:lpstr>Marketing Newsletter</vt:lpstr>
      <vt:lpstr>BUỔI GIỚI THIỆU WEBSITE “GIA SƯ VĂN LANG”</vt:lpstr>
      <vt:lpstr>NỘI DUNG BUỔI GIỚI THIỆU</vt:lpstr>
      <vt:lpstr>GIỚI THIỆU VỀ TRANG WEB</vt:lpstr>
      <vt:lpstr>Website Gia Sư Văn Lang là một trang web được xây dựng nhằm mục đích kết nối những sinh viên có năng lực khá về các lĩnh vực Ngoại ngữ, Tin học,… với những sinh viên có nhu cầu củng cố lại kiến thức đã học tại trường hoặc giải đáp những thắc mắc cũng như cải thiện kết quả học tập qua một hình thức thoải mái và tự chủ hơn.</vt:lpstr>
      <vt:lpstr>ĐỐI TƯỢNG HƯỚNG ĐẾN VÀ MỤC TIÊU ĐỀ RA</vt:lpstr>
      <vt:lpstr>CHỨC NĂNG CHÍNH CỦA TRANG WEB</vt:lpstr>
      <vt:lpstr>CHỨC NĂNG TIÊU BIỂU</vt:lpstr>
      <vt:lpstr>ĐIỂM TƯƠNG ĐỒNG VỚI DỰ ÁN</vt:lpstr>
      <vt:lpstr>MỤC ĐÍCH</vt:lpstr>
      <vt:lpstr>HƯỚNG DẪN SỬ DỤNG DEMO</vt:lpstr>
      <vt:lpstr>QUY TRÌNH CHÍNH CỦA TRANG WEB GIA SƯ VĂN LANG</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BUỔI GIỚI THIỆU WEBSITE “GIA SƯ VĂN LANG”</dc:title>
  <cp:lastModifiedBy>Nguyen Thanh An</cp:lastModifiedBy>
  <cp:revision>9</cp:revision>
  <dcterms:modified xsi:type="dcterms:W3CDTF">2023-04-11T08:02:46Z</dcterms:modified>
</cp:coreProperties>
</file>